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</p:sldMasterIdLst>
  <p:notesMasterIdLst>
    <p:notesMasterId r:id="rId20"/>
  </p:notesMasterIdLst>
  <p:sldIdLst>
    <p:sldId id="259" r:id="rId4"/>
    <p:sldId id="272" r:id="rId5"/>
    <p:sldId id="273" r:id="rId6"/>
    <p:sldId id="274" r:id="rId7"/>
    <p:sldId id="275" r:id="rId8"/>
    <p:sldId id="276" r:id="rId9"/>
    <p:sldId id="257" r:id="rId10"/>
    <p:sldId id="291" r:id="rId11"/>
    <p:sldId id="267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41" autoAdjust="0"/>
  </p:normalViewPr>
  <p:slideViewPr>
    <p:cSldViewPr snapToGrid="0">
      <p:cViewPr>
        <p:scale>
          <a:sx n="25" d="100"/>
          <a:sy n="25" d="100"/>
        </p:scale>
        <p:origin x="244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4DA1-622F-4D63-BC87-3A62B5F89D76}" type="datetimeFigureOut">
              <a:rPr lang="en-US" smtClean="0"/>
              <a:t>25/08/2024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510FF-7B73-4E64-A3B2-ABE6A9C76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2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8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1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101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86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4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9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8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0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9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9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25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1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76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3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3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1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76A8CC-240E-E9E8-E1C3-0AC0419CA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52" y="0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3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4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5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E3AC59F-ADA3-0011-5A7E-FF786A5592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0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EF7A2D2-7799-8EC8-6A22-A5B3C4CCD8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D45557F-BE51-2CF7-486D-DD131DCD63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896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9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0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0.svg"/><Relationship Id="rId7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5.gif"/><Relationship Id="rId9" Type="http://schemas.openxmlformats.org/officeDocument/2006/relationships/slide" Target="slide3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2.gif"/><Relationship Id="rId10" Type="http://schemas.openxmlformats.org/officeDocument/2006/relationships/image" Target="../media/image24.png"/><Relationship Id="rId4" Type="http://schemas.openxmlformats.org/officeDocument/2006/relationships/image" Target="../media/image15.gi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80.png"/><Relationship Id="rId5" Type="http://schemas.openxmlformats.org/officeDocument/2006/relationships/image" Target="../media/image47.sv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802FC020-8498-6346-C7D0-7CDF68010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6" y="1233377"/>
            <a:ext cx="5301411" cy="44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tỉ số của số cúc màu đỏ và số cúc màu xanh.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đỏ và số cúc màu xanh là 5 : 4 hay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blipFill>
                <a:blip r:embed="rId11"/>
                <a:stretch>
                  <a:fillRect l="-2734" t="-6691" r="-4219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Viết tỉ số của số các màu xanh và tổng số chiếc cúc.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xanh và tổng số chiếc cúc là 4 : 9 hay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635769"/>
              </a:xfrm>
              <a:prstGeom prst="rect">
                <a:avLst/>
              </a:prstGeom>
              <a:blipFill>
                <a:blip r:embed="rId11"/>
                <a:stretch>
                  <a:fillRect l="-2734" t="-6691" r="-4219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4.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02812" y="223520"/>
            <a:ext cx="8956797" cy="1513840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tiết kiệm của Châu gấp 4 lần số tiền tiết kiệm của Nguyên. Quan sát sơ đồ đoạn thẳng biểu diễn số tiền tiết kiệm của hai bạn: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176923D-9CBA-D866-3E56-1E0BB88AD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955" y="1915795"/>
            <a:ext cx="7334250" cy="15430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88C7CA-74D3-C98E-6C3C-721EE82DB9EE}"/>
              </a:ext>
            </a:extLst>
          </p:cNvPr>
          <p:cNvSpPr txBox="1"/>
          <p:nvPr/>
        </p:nvSpPr>
        <p:spPr>
          <a:xfrm>
            <a:off x="1229360" y="3667760"/>
            <a:ext cx="941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Châu.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Châu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27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/>
              <p:nvPr/>
            </p:nvSpPr>
            <p:spPr>
              <a:xfrm>
                <a:off x="1584960" y="1808480"/>
                <a:ext cx="9611360" cy="361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Tỉ số giữa số tiền tiết kiệm của Nguyên và số tiền tiết kiệm của Châu là 1 : 4 hay 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Tỉ số giữa số tiền tiết kiệm của Châu và số tiền tiết kiệm của Nguyên là 4 : 1 hay 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808480"/>
                <a:ext cx="9611360" cy="3618106"/>
              </a:xfrm>
              <a:prstGeom prst="rect">
                <a:avLst/>
              </a:prstGeom>
              <a:blipFill>
                <a:blip r:embed="rId4"/>
                <a:stretch>
                  <a:fillRect l="-1585" r="-2473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30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/>
              <p:cNvSpPr/>
              <p:nvPr/>
            </p:nvSpPr>
            <p:spPr>
              <a:xfrm>
                <a:off x="2802812" y="223520"/>
                <a:ext cx="8956797" cy="1310640"/>
              </a:xfrm>
              <a:prstGeom prst="roundRect">
                <a:avLst/>
              </a:prstGeom>
              <a:solidFill>
                <a:srgbClr val="009B93"/>
              </a:solidFill>
              <a:ln w="285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vở của Minh bằng </a:t>
                </a:r>
                <a:r>
                  <a:rPr lang="vi-VN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số vở của Khuê.</a:t>
                </a:r>
              </a:p>
              <a:p>
                <a:r>
                  <a:rPr lang="vi-VN" sz="2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Quan sát sơ đồ đoạn thẳng biểu diễn số vở của hai bạn:</a:t>
                </a:r>
              </a:p>
            </p:txBody>
          </p:sp>
        </mc:Choice>
        <mc:Fallback xmlns=""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12" y="223520"/>
                <a:ext cx="8956797" cy="1310640"/>
              </a:xfrm>
              <a:prstGeom prst="roundRect">
                <a:avLst/>
              </a:prstGeom>
              <a:blipFill>
                <a:blip r:embed="rId6"/>
                <a:stretch>
                  <a:fillRect l="-681" b="-6047"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38CA2F-C5EB-DDA4-E013-CDC63C3D2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480" y="1752917"/>
            <a:ext cx="6761480" cy="1364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3E19D-F1A4-2E3E-3CA3-D6356630BF23}"/>
              </a:ext>
            </a:extLst>
          </p:cNvPr>
          <p:cNvSpPr txBox="1"/>
          <p:nvPr/>
        </p:nvSpPr>
        <p:spPr>
          <a:xfrm>
            <a:off x="1574800" y="3362960"/>
            <a:ext cx="9926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Khuê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Khuê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12B265-330B-BF83-303E-5BC10D7D1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" y="5360747"/>
            <a:ext cx="2142173" cy="14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8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/>
              <p:nvPr/>
            </p:nvSpPr>
            <p:spPr>
              <a:xfrm>
                <a:off x="1351280" y="1402080"/>
                <a:ext cx="9814560" cy="416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Tỉ số giữa số vở của Minh và số vở của Khuê là 2 : 5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Tỉ số giữa số vở của Khuê và số vở của Minh là 5 : 2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Tỉ số giữa số vở của Minh và tổng số vở của hai bạn là 2 : 7 hay 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C0713-ABD1-E140-477B-8BFDC597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80" y="1402080"/>
                <a:ext cx="9814560" cy="4166269"/>
              </a:xfrm>
              <a:prstGeom prst="rect">
                <a:avLst/>
              </a:prstGeom>
              <a:blipFill>
                <a:blip r:embed="rId4"/>
                <a:stretch>
                  <a:fillRect l="-1925" t="-2196" r="-2857" b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2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D177A-A98A-1DF6-A0D3-A19271AF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3" y="1932059"/>
            <a:ext cx="9945851" cy="35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126749"/>
            <a:ext cx="2378762" cy="1446550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" action="ppaction://noaction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6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7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: 5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9740" b="-27273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: 5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2500" b="-1875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1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: 2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5195" b="-2013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F5B4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3125" b="-17500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: 8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3774" b="-1823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705240" y="5286544"/>
            <a:ext cx="1107200" cy="157145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84960" y="209406"/>
            <a:ext cx="803087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: 6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86" y="2404905"/>
                <a:ext cx="4746820" cy="934296"/>
              </a:xfrm>
              <a:prstGeom prst="hexagon">
                <a:avLst/>
              </a:prstGeom>
              <a:blipFill>
                <a:blip r:embed="rId5"/>
                <a:stretch>
                  <a:fillRect t="-8176" b="-24528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82" y="3541005"/>
                <a:ext cx="5127322" cy="904833"/>
              </a:xfrm>
              <a:prstGeom prst="hexagon">
                <a:avLst/>
              </a:prstGeom>
              <a:blipFill>
                <a:blip r:embed="rId6"/>
                <a:stretch>
                  <a:fillRect t="-5195" b="-20779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4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27" y="4586436"/>
                <a:ext cx="4746820" cy="934296"/>
              </a:xfrm>
              <a:prstGeom prst="hexagon">
                <a:avLst/>
              </a:prstGeom>
              <a:blipFill>
                <a:blip r:embed="rId7"/>
                <a:stretch>
                  <a:fillRect t="-3125" b="-18125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/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48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F5B4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D19A5806-7592-478F-A44B-3D1C8234D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60" y="5656078"/>
                <a:ext cx="4746820" cy="934296"/>
              </a:xfrm>
              <a:prstGeom prst="hexagon">
                <a:avLst/>
              </a:prstGeom>
              <a:blipFill>
                <a:blip r:embed="rId8"/>
                <a:stretch>
                  <a:fillRect t="-7547" b="-25157"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3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28A3B13-67F4-433A-8A9F-8E5BED89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2868" y="2147760"/>
            <a:ext cx="3184525" cy="406445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4006763" y="863887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20672" y="5953338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1B4068-66A9-8A2E-4BCD-968BC1BCF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821" y="213424"/>
            <a:ext cx="3212870" cy="1774090"/>
          </a:xfrm>
          <a:prstGeom prst="rect">
            <a:avLst/>
          </a:prstGeom>
        </p:spPr>
      </p:pic>
      <p:pic>
        <p:nvPicPr>
          <p:cNvPr id="6" name="Picture 5" descr="A white and pink text with yellow border&#10;&#10;Description automatically generated">
            <a:extLst>
              <a:ext uri="{FF2B5EF4-FFF2-40B4-BE49-F238E27FC236}">
                <a16:creationId xmlns:a16="http://schemas.microsoft.com/office/drawing/2014/main" id="{05226F59-7919-945E-7EBF-96015F2E45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726"/>
            <a:ext cx="7889358" cy="1910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89F41-ACAE-3D61-23BB-9B01845F2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927" y="3689054"/>
            <a:ext cx="223742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58387" y="0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+mn-ea"/>
                  <a:cs typeface="2005_iannnnnMTV" panose="02000000000000000000" pitchFamily="2" charset="0"/>
                </a:rPr>
                <a:t>3.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02812" y="350874"/>
            <a:ext cx="8956797" cy="903768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4 chiếc cúc màu xanh, 5 chiếc cúc màu đỏ: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CC521D-9AF5-5351-938D-CB8CC7D55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91" y="1753574"/>
            <a:ext cx="10554585" cy="1323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BB2C1-BE23-D652-A113-C09FEC4717C0}"/>
              </a:ext>
            </a:extLst>
          </p:cNvPr>
          <p:cNvSpPr txBox="1"/>
          <p:nvPr/>
        </p:nvSpPr>
        <p:spPr>
          <a:xfrm>
            <a:off x="1137684" y="3402419"/>
            <a:ext cx="1003713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71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2290346" y="1594884"/>
            <a:ext cx="8131958" cy="1509824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06329" y="3550819"/>
            <a:ext cx="2337794" cy="2983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789" y="1787435"/>
            <a:ext cx="7228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Viết tỉ số của số cúc màu xanh và số cúc màu đỏ.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F071F-3DB8-C0B4-2706-745A4A843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706" y="282956"/>
            <a:ext cx="8800214" cy="110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/>
              <p:nvPr/>
            </p:nvSpPr>
            <p:spPr>
              <a:xfrm>
                <a:off x="3200400" y="3678865"/>
                <a:ext cx="7804298" cy="159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Tỉ số của số cúc màu xanh và số cúc màu đỏ là 4 : 5 hay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05E7C-D15F-08D4-A1F5-22CBCA6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78865"/>
                <a:ext cx="7804298" cy="1595309"/>
              </a:xfrm>
              <a:prstGeom prst="rect">
                <a:avLst/>
              </a:prstGeom>
              <a:blipFill>
                <a:blip r:embed="rId11"/>
                <a:stretch>
                  <a:fillRect l="-2734" t="-6870" r="-4219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732</Words>
  <PresentationFormat>Widescreen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#9Slide05 ViceroyJF</vt:lpstr>
      <vt:lpstr>Arial</vt:lpstr>
      <vt:lpstr>Calibri</vt:lpstr>
      <vt:lpstr>Cambria</vt:lpstr>
      <vt:lpstr>Cambria Math</vt:lpstr>
      <vt:lpstr>SVN-Yahoo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2024-08-23T03:58:46Z</dcterms:created>
  <dcterms:modified xsi:type="dcterms:W3CDTF">2024-08-25T07:47:30Z</dcterms:modified>
</cp:coreProperties>
</file>