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2" r:id="rId3"/>
    <p:sldMasterId id="2147483734" r:id="rId4"/>
    <p:sldMasterId id="2147483746" r:id="rId5"/>
    <p:sldMasterId id="2147483758" r:id="rId6"/>
    <p:sldMasterId id="2147483770" r:id="rId7"/>
    <p:sldMasterId id="2147483782" r:id="rId8"/>
    <p:sldMasterId id="2147483794" r:id="rId9"/>
    <p:sldMasterId id="2147483806" r:id="rId10"/>
    <p:sldMasterId id="2147483818" r:id="rId11"/>
    <p:sldMasterId id="2147483830" r:id="rId12"/>
  </p:sldMasterIdLst>
  <p:notesMasterIdLst>
    <p:notesMasterId r:id="rId32"/>
  </p:notesMasterIdLst>
  <p:sldIdLst>
    <p:sldId id="257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36" r:id="rId21"/>
    <p:sldId id="437" r:id="rId22"/>
    <p:sldId id="404" r:id="rId23"/>
    <p:sldId id="443" r:id="rId24"/>
    <p:sldId id="444" r:id="rId25"/>
    <p:sldId id="445" r:id="rId26"/>
    <p:sldId id="432" r:id="rId27"/>
    <p:sldId id="447" r:id="rId28"/>
    <p:sldId id="448" r:id="rId29"/>
    <p:sldId id="449" r:id="rId30"/>
    <p:sldId id="45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885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71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985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625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46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94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424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97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082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668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8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670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29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295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049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891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689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880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8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96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39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2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946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544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429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509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283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75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14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55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043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365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4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5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6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10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9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76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90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45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16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37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6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92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84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24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78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84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73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0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7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56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7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24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67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3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10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47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78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96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68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46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95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53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75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03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30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4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98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3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99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1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89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13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09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04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88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98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61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21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3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8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19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907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102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423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00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415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13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33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22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3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64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51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46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17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64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898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265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058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355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86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6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11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41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2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62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56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857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512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63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61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00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2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0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3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8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0.GIF"/><Relationship Id="rId5" Type="http://schemas.openxmlformats.org/officeDocument/2006/relationships/image" Target="../media/image11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4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4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4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4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1219200" y="1956920"/>
            <a:ext cx="979516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6 -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TIẾT 29: ĐƠN </a:t>
            </a:r>
            <a:r>
              <a:rPr lang="en-US" sz="4800" b="1" dirty="0">
                <a:solidFill>
                  <a:srgbClr val="FF0000"/>
                </a:solidFill>
              </a:rPr>
              <a:t>VỊ ĐO GÓC. ĐỘ (°)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</a:rPr>
              <a:t> 1)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1E2D02C-321B-677F-91CD-9FE6CB334A76}"/>
              </a:ext>
            </a:extLst>
          </p:cNvPr>
          <p:cNvSpPr/>
          <p:nvPr/>
        </p:nvSpPr>
        <p:spPr>
          <a:xfrm>
            <a:off x="418587" y="1700871"/>
            <a:ext cx="9936843" cy="2113501"/>
          </a:xfrm>
          <a:prstGeom prst="rect">
            <a:avLst/>
          </a:prstGeom>
        </p:spPr>
        <p:txBody>
          <a:bodyPr wrap="square" lIns="121893" tIns="60947" rIns="121893" bIns="60947">
            <a:spAutoFit/>
          </a:bodyPr>
          <a:lstStyle/>
          <a:p>
            <a:pPr algn="ctr" defTabSz="457200"/>
            <a:r>
              <a:rPr lang="vi-VN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4"/>
                </a:solidFill>
              </a:rPr>
              <a:t>ĐƠN VỊ ĐO GÓC. ĐỘ </a:t>
            </a:r>
            <a:r>
              <a:rPr lang="en-US" sz="4400" b="1" dirty="0" smtClean="0">
                <a:solidFill>
                  <a:schemeClr val="accent4"/>
                </a:solidFill>
              </a:rPr>
              <a:t>(°)</a:t>
            </a:r>
            <a:endParaRPr lang="en-US" sz="4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3893" cy="2100576"/>
          </a:xfrm>
          <a:prstGeom prst="rect">
            <a:avLst/>
          </a:prstGeom>
        </p:spPr>
      </p:pic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3998793" y="559556"/>
            <a:ext cx="900584" cy="1041157"/>
            <a:chOff x="1920" y="708"/>
            <a:chExt cx="488" cy="1064"/>
          </a:xfrm>
        </p:grpSpPr>
        <p:sp>
          <p:nvSpPr>
            <p:cNvPr id="4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noFill/>
            <a:ln w="571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" name="AutoShape 69"/>
            <p:cNvSpPr>
              <a:spLocks noChangeArrowheads="1"/>
            </p:cNvSpPr>
            <p:nvPr/>
          </p:nvSpPr>
          <p:spPr bwMode="auto">
            <a:xfrm>
              <a:off x="2036" y="1216"/>
              <a:ext cx="202" cy="450"/>
            </a:xfrm>
            <a:prstGeom prst="rtTriangl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Google Shape;290;p7"/>
          <p:cNvSpPr txBox="1"/>
          <p:nvPr/>
        </p:nvSpPr>
        <p:spPr>
          <a:xfrm>
            <a:off x="0" y="2100576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bé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512" y="0"/>
            <a:ext cx="2539304" cy="2100576"/>
          </a:xfrm>
          <a:prstGeom prst="rect">
            <a:avLst/>
          </a:prstGeom>
        </p:spPr>
      </p:pic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0234995" y="442184"/>
            <a:ext cx="900584" cy="1041157"/>
            <a:chOff x="1920" y="708"/>
            <a:chExt cx="488" cy="1064"/>
          </a:xfrm>
        </p:grpSpPr>
        <p:sp>
          <p:nvSpPr>
            <p:cNvPr id="10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noFill/>
            <a:ln w="571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" name="AutoShape 69"/>
            <p:cNvSpPr>
              <a:spLocks noChangeArrowheads="1"/>
            </p:cNvSpPr>
            <p:nvPr/>
          </p:nvSpPr>
          <p:spPr bwMode="auto">
            <a:xfrm>
              <a:off x="2036" y="1216"/>
              <a:ext cx="202" cy="450"/>
            </a:xfrm>
            <a:prstGeom prst="rtTriangl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Google Shape;290;p7"/>
          <p:cNvSpPr txBox="1"/>
          <p:nvPr/>
        </p:nvSpPr>
        <p:spPr>
          <a:xfrm>
            <a:off x="5172981" y="2100576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" y="3596229"/>
            <a:ext cx="2906197" cy="1984339"/>
          </a:xfrm>
          <a:prstGeom prst="rect">
            <a:avLst/>
          </a:prstGeom>
        </p:spPr>
      </p:pic>
      <p:grpSp>
        <p:nvGrpSpPr>
          <p:cNvPr id="15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6904" y="3944856"/>
            <a:ext cx="865128" cy="1161135"/>
            <a:chOff x="977" y="1102"/>
            <a:chExt cx="488" cy="1064"/>
          </a:xfrm>
        </p:grpSpPr>
        <p:sp>
          <p:nvSpPr>
            <p:cNvPr id="16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1600035" y="4092859"/>
            <a:ext cx="865128" cy="1161135"/>
            <a:chOff x="977" y="1102"/>
            <a:chExt cx="488" cy="1064"/>
          </a:xfrm>
        </p:grpSpPr>
        <p:sp>
          <p:nvSpPr>
            <p:cNvPr id="19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Google Shape;290;p7"/>
          <p:cNvSpPr txBox="1"/>
          <p:nvPr/>
        </p:nvSpPr>
        <p:spPr>
          <a:xfrm>
            <a:off x="3045566" y="4381058"/>
            <a:ext cx="64379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980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031E-6 -1.21988E-6 L -0.31632 -0.009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0.31627 -0.009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6" y="117501"/>
            <a:ext cx="3629532" cy="2010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438" y="0"/>
            <a:ext cx="4152787" cy="2120261"/>
          </a:xfrm>
          <a:prstGeom prst="rect">
            <a:avLst/>
          </a:prstGeom>
        </p:spPr>
      </p:pic>
      <p:sp>
        <p:nvSpPr>
          <p:cNvPr id="5" name="Google Shape;290;p7"/>
          <p:cNvSpPr txBox="1"/>
          <p:nvPr/>
        </p:nvSpPr>
        <p:spPr>
          <a:xfrm>
            <a:off x="1" y="2043792"/>
            <a:ext cx="52816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?</a:t>
            </a:r>
            <a:endParaRPr lang="en-US" sz="2800" b="1" dirty="0">
              <a:ln w="22225">
                <a:noFill/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90;p7"/>
          <p:cNvSpPr txBox="1"/>
          <p:nvPr/>
        </p:nvSpPr>
        <p:spPr>
          <a:xfrm>
            <a:off x="5745250" y="2016082"/>
            <a:ext cx="65362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FF0000"/>
              </a:buClr>
              <a:buSzPts val="4400"/>
            </a:pP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8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gười</a:t>
            </a:r>
            <a:r>
              <a:rPr lang="en-US" sz="28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8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8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28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28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lang="en-US" sz="28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90;p7"/>
              <p:cNvSpPr txBox="1"/>
              <p:nvPr/>
            </p:nvSpPr>
            <p:spPr>
              <a:xfrm>
                <a:off x="1" y="2717178"/>
                <a:ext cx="8639032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4400"/>
                  <a:buFont typeface="Times New Roman"/>
                  <a:buNone/>
                </a:pP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*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Độ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một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đơn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vị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,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kí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hiệu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22225">
                          <a:noFill/>
                          <a:prstDash val="solid"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3200" b="1" dirty="0">
                  <a:ln w="22225">
                    <a:noFill/>
                    <a:prstDash val="solid"/>
                  </a:ln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8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717178"/>
                <a:ext cx="8639032" cy="584735"/>
              </a:xfrm>
              <a:prstGeom prst="rect">
                <a:avLst/>
              </a:prstGeom>
              <a:blipFill rotWithShape="0">
                <a:blip r:embed="rId4"/>
                <a:stretch>
                  <a:fillRect l="-1835" t="-1458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90;p7"/>
              <p:cNvSpPr txBox="1"/>
              <p:nvPr/>
            </p:nvSpPr>
            <p:spPr>
              <a:xfrm>
                <a:off x="0" y="3335120"/>
                <a:ext cx="12192000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4400"/>
                  <a:buFont typeface="Times New Roman"/>
                  <a:buNone/>
                </a:pP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*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Người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ta chia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một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vuông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thành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90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phần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bằng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nhau,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mỗi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phần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một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độ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,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kí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hiệu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: 1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22225">
                          <a:noFill/>
                          <a:prstDash val="solid"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lang="en-US" sz="3200" b="1" dirty="0">
                  <a:ln w="22225">
                    <a:noFill/>
                    <a:prstDash val="solid"/>
                  </a:ln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9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35120"/>
                <a:ext cx="12192000" cy="1077178"/>
              </a:xfrm>
              <a:prstGeom prst="rect">
                <a:avLst/>
              </a:prstGeom>
              <a:blipFill rotWithShape="0">
                <a:blip r:embed="rId5"/>
                <a:stretch>
                  <a:fillRect l="-1300" t="-7910" r="-1250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438" y="4437863"/>
            <a:ext cx="3857625" cy="19716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3232" y="4204768"/>
            <a:ext cx="4163006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87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90;p7"/>
              <p:cNvSpPr txBox="1"/>
              <p:nvPr/>
            </p:nvSpPr>
            <p:spPr>
              <a:xfrm>
                <a:off x="1" y="99697"/>
                <a:ext cx="5377217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4400"/>
                  <a:buFont typeface="Times New Roman"/>
                  <a:buNone/>
                </a:pP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*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Mỗi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góc có một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Chẳng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hạn số đo của góc vuông là 90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22225">
                          <a:noFill/>
                          <a:prstDash val="solid"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3200" b="1" dirty="0">
                  <a:ln w="22225">
                    <a:noFill/>
                    <a:prstDash val="solid"/>
                  </a:ln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2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9697"/>
                <a:ext cx="5377217" cy="1077178"/>
              </a:xfrm>
              <a:prstGeom prst="rect">
                <a:avLst/>
              </a:prstGeom>
              <a:blipFill rotWithShape="0">
                <a:blip r:embed="rId2"/>
                <a:stretch>
                  <a:fillRect l="-2948" t="-7910" r="-2834" b="-627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68" y="0"/>
            <a:ext cx="3857625" cy="1971675"/>
          </a:xfrm>
          <a:prstGeom prst="rect">
            <a:avLst/>
          </a:prstGeom>
        </p:spPr>
      </p:pic>
      <p:sp>
        <p:nvSpPr>
          <p:cNvPr id="4" name="Google Shape;290;p7"/>
          <p:cNvSpPr txBox="1"/>
          <p:nvPr/>
        </p:nvSpPr>
        <p:spPr>
          <a:xfrm>
            <a:off x="1" y="1176875"/>
            <a:ext cx="2497540" cy="5847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0000"/>
              </a:buClr>
              <a:buSzPts val="4400"/>
            </a:pP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endParaRPr lang="en-US" sz="2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90;p7"/>
          <p:cNvSpPr txBox="1"/>
          <p:nvPr/>
        </p:nvSpPr>
        <p:spPr>
          <a:xfrm>
            <a:off x="1" y="1862532"/>
            <a:ext cx="121919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đỉnh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IA, IB.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54" y="2447267"/>
            <a:ext cx="1857634" cy="1848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162" y="2447267"/>
            <a:ext cx="3337102" cy="1848108"/>
          </a:xfrm>
          <a:prstGeom prst="rect">
            <a:avLst/>
          </a:prstGeom>
        </p:spPr>
      </p:pic>
      <p:sp>
        <p:nvSpPr>
          <p:cNvPr id="8" name="Google Shape;290;p7"/>
          <p:cNvSpPr txBox="1"/>
          <p:nvPr/>
        </p:nvSpPr>
        <p:spPr>
          <a:xfrm>
            <a:off x="2402006" y="2546420"/>
            <a:ext cx="6005015" cy="20620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trùng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đỉnh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vạch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0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trùng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IA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058400" y="4053385"/>
            <a:ext cx="2106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058400" y="2479289"/>
            <a:ext cx="895815" cy="1567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 Box 1"/>
          <p:cNvSpPr txBox="1"/>
          <p:nvPr/>
        </p:nvSpPr>
        <p:spPr>
          <a:xfrm>
            <a:off x="9941012" y="422188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10587448" y="2111084"/>
            <a:ext cx="458582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11766405" y="4094331"/>
            <a:ext cx="458582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90;p7"/>
          <p:cNvSpPr txBox="1"/>
          <p:nvPr/>
        </p:nvSpPr>
        <p:spPr>
          <a:xfrm>
            <a:off x="166494" y="4707636"/>
            <a:ext cx="11998210" cy="10771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2: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IB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vạch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290;p7"/>
              <p:cNvSpPr txBox="1"/>
              <p:nvPr/>
            </p:nvSpPr>
            <p:spPr>
              <a:xfrm>
                <a:off x="493486" y="5801238"/>
                <a:ext cx="9447526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I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IA, IB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lang="en-US" sz="3200" b="1" dirty="0">
                  <a:ln w="22225">
                    <a:noFill/>
                    <a:prstDash val="solid"/>
                  </a:ln>
                  <a:solidFill>
                    <a:srgbClr val="C0000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27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6" y="5801238"/>
                <a:ext cx="9447526" cy="584735"/>
              </a:xfrm>
              <a:prstGeom prst="rect">
                <a:avLst/>
              </a:prstGeom>
              <a:blipFill rotWithShape="0">
                <a:blip r:embed="rId6"/>
                <a:stretch>
                  <a:fillRect l="-1677" t="-1458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10080174" y="2307858"/>
            <a:ext cx="964766" cy="16879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42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 animBg="1"/>
      <p:bldP spid="18" grpId="0"/>
      <p:bldP spid="19" grpId="0"/>
      <p:bldP spid="20" grpId="0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0A894D4-5869-43E1-1F31-5B59DA917730}"/>
              </a:ext>
            </a:extLst>
          </p:cNvPr>
          <p:cNvGrpSpPr/>
          <p:nvPr/>
        </p:nvGrpSpPr>
        <p:grpSpPr>
          <a:xfrm>
            <a:off x="365387" y="0"/>
            <a:ext cx="11260830" cy="803662"/>
            <a:chOff x="267999" y="-189302"/>
            <a:chExt cx="11260830" cy="8036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D144512-C5F4-6C69-ABD5-1F9A41CD99A0}"/>
                </a:ext>
              </a:extLst>
            </p:cNvPr>
            <p:cNvGrpSpPr/>
            <p:nvPr/>
          </p:nvGrpSpPr>
          <p:grpSpPr>
            <a:xfrm>
              <a:off x="267999" y="7146"/>
              <a:ext cx="631032" cy="607214"/>
              <a:chOff x="267999" y="7146"/>
              <a:chExt cx="631032" cy="60721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81F4DD79-7D70-D2BD-D344-427F664E10BB}"/>
                  </a:ext>
                </a:extLst>
              </p:cNvPr>
              <p:cNvSpPr/>
              <p:nvPr/>
            </p:nvSpPr>
            <p:spPr>
              <a:xfrm>
                <a:off x="334259" y="63103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ysClr val="windowText" lastClr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  <a:endParaRPr lang="vi-VN" sz="3200" b="1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CA599615-DB90-CAAE-FB1D-BDBA7ED814E6}"/>
                  </a:ext>
                </a:extLst>
              </p:cNvPr>
              <p:cNvSpPr/>
              <p:nvPr/>
            </p:nvSpPr>
            <p:spPr>
              <a:xfrm>
                <a:off x="267999" y="7146"/>
                <a:ext cx="631032" cy="607214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B8A56F4-01EE-DA63-02E4-00D8FC7D2A18}"/>
                </a:ext>
              </a:extLst>
            </p:cNvPr>
            <p:cNvSpPr txBox="1"/>
            <p:nvPr/>
          </p:nvSpPr>
          <p:spPr>
            <a:xfrm>
              <a:off x="895748" y="-189302"/>
              <a:ext cx="10633081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500"/>
                </a:spcAft>
              </a:pPr>
              <a:r>
                <a:rPr lang="en-US" sz="3200" b="1" dirty="0" err="1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Sử</a:t>
              </a:r>
              <a:r>
                <a:rPr lang="en-US" sz="3200" b="1" dirty="0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dụng</a:t>
              </a:r>
              <a:r>
                <a:rPr lang="en-US" sz="3200" b="1" dirty="0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thước</a:t>
              </a:r>
              <a:r>
                <a:rPr lang="en-US" sz="3200" b="1" dirty="0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đo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góc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để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xác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định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đo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200" b="1" dirty="0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các</a:t>
              </a:r>
              <a:r>
                <a:rPr lang="en-US" sz="3200" b="1" dirty="0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góc</a:t>
              </a:r>
              <a:r>
                <a:rPr lang="en-US" sz="3200" b="1" dirty="0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sau</a:t>
              </a:r>
              <a:r>
                <a:rPr lang="en-US" sz="3200" dirty="0" smtClean="0">
                  <a:solidFill>
                    <a:srgbClr val="7030A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rgbClr val="7030A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954895"/>
            <a:ext cx="3054978" cy="1691866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1296574" y="249883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003444" y="2388195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2075800" y="65069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32689" y="2425474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2417" y="948350"/>
            <a:ext cx="835365" cy="1467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290;p7"/>
              <p:cNvSpPr txBox="1"/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MN, MP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lang="en-US" sz="3200" b="1" dirty="0">
                  <a:ln w="22225">
                    <a:noFill/>
                    <a:prstDash val="solid"/>
                  </a:ln>
                  <a:solidFill>
                    <a:srgbClr val="C0000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22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blipFill rotWithShape="0">
                <a:blip r:embed="rId4"/>
                <a:stretch>
                  <a:fillRect l="-3351" t="-7955" r="-3222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48" y="879279"/>
            <a:ext cx="3054978" cy="169186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800252" y="2346807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49626" y="755481"/>
            <a:ext cx="955973" cy="1591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 Box 1"/>
          <p:cNvSpPr txBox="1"/>
          <p:nvPr/>
        </p:nvSpPr>
        <p:spPr>
          <a:xfrm>
            <a:off x="7636720" y="248208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"/>
          <p:cNvSpPr txBox="1"/>
          <p:nvPr/>
        </p:nvSpPr>
        <p:spPr>
          <a:xfrm>
            <a:off x="6533517" y="70873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"/>
          <p:cNvSpPr txBox="1"/>
          <p:nvPr/>
        </p:nvSpPr>
        <p:spPr>
          <a:xfrm>
            <a:off x="9386474" y="242547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290;p7"/>
              <p:cNvSpPr txBox="1"/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DC, DE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120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lang="en-US" sz="3200" b="1" dirty="0">
                  <a:ln w="22225">
                    <a:noFill/>
                    <a:prstDash val="solid"/>
                  </a:ln>
                  <a:solidFill>
                    <a:srgbClr val="C0000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3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blipFill rotWithShape="0">
                <a:blip r:embed="rId5"/>
                <a:stretch>
                  <a:fillRect l="-3471" t="-7955" r="-3338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4103951"/>
            <a:ext cx="3054978" cy="16918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12" y="3969479"/>
            <a:ext cx="3054978" cy="169186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530061" y="5565249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07523" y="3921443"/>
            <a:ext cx="28716" cy="1643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 Box 1"/>
          <p:cNvSpPr txBox="1"/>
          <p:nvPr/>
        </p:nvSpPr>
        <p:spPr>
          <a:xfrm>
            <a:off x="1154049" y="373102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>
            <a:off x="1327704" y="560341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"/>
          <p:cNvSpPr txBox="1"/>
          <p:nvPr/>
        </p:nvSpPr>
        <p:spPr>
          <a:xfrm>
            <a:off x="3186576" y="555155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Google Shape;290;p7"/>
              <p:cNvSpPr txBox="1"/>
              <p:nvPr/>
            </p:nvSpPr>
            <p:spPr>
              <a:xfrm>
                <a:off x="94471" y="5809513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OA, OB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lang="en-US" sz="3200" b="1" dirty="0">
                  <a:ln w="22225">
                    <a:noFill/>
                    <a:prstDash val="solid"/>
                  </a:ln>
                  <a:solidFill>
                    <a:srgbClr val="C0000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47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1" y="5809513"/>
                <a:ext cx="4566622" cy="1077178"/>
              </a:xfrm>
              <a:prstGeom prst="rect">
                <a:avLst/>
              </a:prstGeom>
              <a:blipFill rotWithShape="0">
                <a:blip r:embed="rId6"/>
                <a:stretch>
                  <a:fillRect l="-3333" t="-7910" r="-3333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7863691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41923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 Box 1"/>
          <p:cNvSpPr txBox="1"/>
          <p:nvPr/>
        </p:nvSpPr>
        <p:spPr>
          <a:xfrm>
            <a:off x="7718201" y="549235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1"/>
          <p:cNvSpPr txBox="1"/>
          <p:nvPr/>
        </p:nvSpPr>
        <p:spPr>
          <a:xfrm>
            <a:off x="5991447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1"/>
          <p:cNvSpPr txBox="1"/>
          <p:nvPr/>
        </p:nvSpPr>
        <p:spPr>
          <a:xfrm>
            <a:off x="9449913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290;p7"/>
              <p:cNvSpPr txBox="1"/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HG, HK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180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lang="en-US" sz="3200" b="1" dirty="0">
                  <a:ln w="22225">
                    <a:noFill/>
                    <a:prstDash val="solid"/>
                  </a:ln>
                  <a:solidFill>
                    <a:srgbClr val="C0000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5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blipFill rotWithShape="0">
                <a:blip r:embed="rId7"/>
                <a:stretch>
                  <a:fillRect l="-3471" t="-7910" r="-3338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1520333" y="2432019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530061" y="954895"/>
            <a:ext cx="835365" cy="1467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32" grpId="0"/>
      <p:bldP spid="33" grpId="0"/>
      <p:bldP spid="34" grpId="0"/>
      <p:bldP spid="35" grpId="0"/>
      <p:bldP spid="44" grpId="0"/>
      <p:bldP spid="45" grpId="0"/>
      <p:bldP spid="46" grpId="0"/>
      <p:bldP spid="47" grpId="0"/>
      <p:bldP spid="52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" y="-11966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0A894D4-5869-43E1-1F31-5B59DA917730}"/>
              </a:ext>
            </a:extLst>
          </p:cNvPr>
          <p:cNvGrpSpPr/>
          <p:nvPr/>
        </p:nvGrpSpPr>
        <p:grpSpPr>
          <a:xfrm>
            <a:off x="365387" y="0"/>
            <a:ext cx="11260830" cy="830997"/>
            <a:chOff x="267999" y="-189302"/>
            <a:chExt cx="11260830" cy="8309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D144512-C5F4-6C69-ABD5-1F9A41CD99A0}"/>
                </a:ext>
              </a:extLst>
            </p:cNvPr>
            <p:cNvGrpSpPr/>
            <p:nvPr/>
          </p:nvGrpSpPr>
          <p:grpSpPr>
            <a:xfrm>
              <a:off x="267999" y="7146"/>
              <a:ext cx="631032" cy="607214"/>
              <a:chOff x="267999" y="7146"/>
              <a:chExt cx="631032" cy="60721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81F4DD79-7D70-D2BD-D344-427F664E10BB}"/>
                  </a:ext>
                </a:extLst>
              </p:cNvPr>
              <p:cNvSpPr/>
              <p:nvPr/>
            </p:nvSpPr>
            <p:spPr>
              <a:xfrm>
                <a:off x="334259" y="63103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ysClr val="windowText" lastClr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  <a:endParaRPr lang="vi-VN" sz="3200" b="1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CA599615-DB90-CAAE-FB1D-BDBA7ED814E6}"/>
                  </a:ext>
                </a:extLst>
              </p:cNvPr>
              <p:cNvSpPr/>
              <p:nvPr/>
            </p:nvSpPr>
            <p:spPr>
              <a:xfrm>
                <a:off x="267999" y="7146"/>
                <a:ext cx="631032" cy="607214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B8A56F4-01EE-DA63-02E4-00D8FC7D2A18}"/>
                </a:ext>
              </a:extLst>
            </p:cNvPr>
            <p:cNvSpPr txBox="1"/>
            <p:nvPr/>
          </p:nvSpPr>
          <p:spPr>
            <a:xfrm>
              <a:off x="895748" y="-189302"/>
              <a:ext cx="10633081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500"/>
                </a:spcAft>
              </a:pPr>
              <a:r>
                <a:rPr lang="en-US" sz="3200" b="1" dirty="0" err="1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Nhận</a:t>
              </a:r>
              <a:r>
                <a:rPr lang="en-US" sz="3200" b="1" dirty="0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xét</a:t>
              </a:r>
              <a:r>
                <a:rPr lang="en-US" sz="3200" b="1" dirty="0" smtClean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: </a:t>
              </a:r>
              <a:endParaRPr lang="vi-VN" sz="3200" dirty="0">
                <a:solidFill>
                  <a:srgbClr val="7030A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954895"/>
            <a:ext cx="3054978" cy="1691866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1296574" y="249883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003444" y="2388195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2075800" y="65069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32689" y="2425474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2417" y="948350"/>
            <a:ext cx="835365" cy="1467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290;p7"/>
              <p:cNvSpPr txBox="1"/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MN, MP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lang="en-US" sz="3200" b="1" dirty="0">
                  <a:ln w="22225">
                    <a:noFill/>
                    <a:prstDash val="solid"/>
                  </a:ln>
                  <a:solidFill>
                    <a:srgbClr val="C0000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22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blipFill rotWithShape="0">
                <a:blip r:embed="rId4"/>
                <a:stretch>
                  <a:fillRect l="-3351" t="-7955" r="-3222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48" y="879279"/>
            <a:ext cx="3054978" cy="169186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800252" y="2346807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49626" y="755481"/>
            <a:ext cx="955973" cy="1591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 Box 1"/>
          <p:cNvSpPr txBox="1"/>
          <p:nvPr/>
        </p:nvSpPr>
        <p:spPr>
          <a:xfrm>
            <a:off x="7636720" y="248208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"/>
          <p:cNvSpPr txBox="1"/>
          <p:nvPr/>
        </p:nvSpPr>
        <p:spPr>
          <a:xfrm>
            <a:off x="6533517" y="70873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"/>
          <p:cNvSpPr txBox="1"/>
          <p:nvPr/>
        </p:nvSpPr>
        <p:spPr>
          <a:xfrm>
            <a:off x="9386474" y="242547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290;p7"/>
              <p:cNvSpPr txBox="1"/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DC, DE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120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lang="en-US" sz="3200" b="1" dirty="0">
                  <a:ln w="22225">
                    <a:noFill/>
                    <a:prstDash val="solid"/>
                  </a:ln>
                  <a:solidFill>
                    <a:srgbClr val="C0000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3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blipFill rotWithShape="0">
                <a:blip r:embed="rId5"/>
                <a:stretch>
                  <a:fillRect l="-3471" t="-7955" r="-3338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4103951"/>
            <a:ext cx="3054978" cy="16918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12" y="3969479"/>
            <a:ext cx="3054978" cy="169186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530061" y="5565249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07523" y="3921443"/>
            <a:ext cx="28716" cy="1643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 Box 1"/>
          <p:cNvSpPr txBox="1"/>
          <p:nvPr/>
        </p:nvSpPr>
        <p:spPr>
          <a:xfrm>
            <a:off x="1154049" y="373102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>
            <a:off x="1327704" y="560341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"/>
          <p:cNvSpPr txBox="1"/>
          <p:nvPr/>
        </p:nvSpPr>
        <p:spPr>
          <a:xfrm>
            <a:off x="3186576" y="555155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Google Shape;290;p7"/>
              <p:cNvSpPr txBox="1"/>
              <p:nvPr/>
            </p:nvSpPr>
            <p:spPr>
              <a:xfrm>
                <a:off x="94471" y="5795658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OA, OB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lang="en-US" sz="3200" b="1" dirty="0">
                  <a:ln w="22225">
                    <a:noFill/>
                    <a:prstDash val="solid"/>
                  </a:ln>
                  <a:solidFill>
                    <a:srgbClr val="C0000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47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1" y="5795658"/>
                <a:ext cx="4566622" cy="1077178"/>
              </a:xfrm>
              <a:prstGeom prst="rect">
                <a:avLst/>
              </a:prstGeom>
              <a:blipFill rotWithShape="0">
                <a:blip r:embed="rId6"/>
                <a:stretch>
                  <a:fillRect l="-3333" t="-7955" r="-33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7863691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41923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 Box 1"/>
          <p:cNvSpPr txBox="1"/>
          <p:nvPr/>
        </p:nvSpPr>
        <p:spPr>
          <a:xfrm>
            <a:off x="7718201" y="549235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1"/>
          <p:cNvSpPr txBox="1"/>
          <p:nvPr/>
        </p:nvSpPr>
        <p:spPr>
          <a:xfrm>
            <a:off x="5991447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1"/>
          <p:cNvSpPr txBox="1"/>
          <p:nvPr/>
        </p:nvSpPr>
        <p:spPr>
          <a:xfrm>
            <a:off x="9449913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290;p7"/>
              <p:cNvSpPr txBox="1"/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HG, HK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180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lang="en-US" sz="3200" b="1" dirty="0">
                  <a:ln w="22225">
                    <a:noFill/>
                    <a:prstDash val="solid"/>
                  </a:ln>
                  <a:solidFill>
                    <a:srgbClr val="C0000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5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blipFill rotWithShape="0">
                <a:blip r:embed="rId7"/>
                <a:stretch>
                  <a:fillRect l="-3471" t="-7910" r="-3338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1"/>
          <p:cNvSpPr/>
          <p:nvPr/>
        </p:nvSpPr>
        <p:spPr>
          <a:xfrm rot="2439505">
            <a:off x="2910762" y="747981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1"/>
          <p:cNvSpPr txBox="1"/>
          <p:nvPr/>
        </p:nvSpPr>
        <p:spPr>
          <a:xfrm rot="3214083">
            <a:off x="3134324" y="979159"/>
            <a:ext cx="893038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 rot="3174556">
            <a:off x="9362759" y="628034"/>
            <a:ext cx="847730" cy="131202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1"/>
          <p:cNvSpPr txBox="1"/>
          <p:nvPr/>
        </p:nvSpPr>
        <p:spPr>
          <a:xfrm rot="3214083">
            <a:off x="9439123" y="909202"/>
            <a:ext cx="893038" cy="6637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val Callout 42"/>
          <p:cNvSpPr/>
          <p:nvPr/>
        </p:nvSpPr>
        <p:spPr>
          <a:xfrm rot="2439505">
            <a:off x="2961635" y="3736888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1"/>
          <p:cNvSpPr txBox="1"/>
          <p:nvPr/>
        </p:nvSpPr>
        <p:spPr>
          <a:xfrm rot="3214083">
            <a:off x="3133980" y="3978091"/>
            <a:ext cx="1015645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Oval Callout 49"/>
          <p:cNvSpPr/>
          <p:nvPr/>
        </p:nvSpPr>
        <p:spPr>
          <a:xfrm rot="2439505">
            <a:off x="9194738" y="3657493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1"/>
          <p:cNvSpPr txBox="1"/>
          <p:nvPr/>
        </p:nvSpPr>
        <p:spPr>
          <a:xfrm rot="3214083">
            <a:off x="9391981" y="3849374"/>
            <a:ext cx="893038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1"/>
              <p:cNvSpPr txBox="1"/>
              <p:nvPr/>
            </p:nvSpPr>
            <p:spPr>
              <a:xfrm>
                <a:off x="3328408" y="1837401"/>
                <a:ext cx="2971518" cy="769970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/>
                    <a:sym typeface="Times New Roman"/>
                  </a:rPr>
                  <a:t>9</a:t>
                </a:r>
                <a:r>
                  <a:rPr lang="en-US" sz="24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08" y="1837401"/>
                <a:ext cx="2971518" cy="769970"/>
              </a:xfrm>
              <a:prstGeom prst="rect">
                <a:avLst/>
              </a:prstGeom>
              <a:blipFill rotWithShape="0">
                <a:blip r:embed="rId8"/>
                <a:stretch>
                  <a:fillRect l="-411" t="-6299" r="-616" b="-27559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9491068" y="1695716"/>
                <a:ext cx="2778928" cy="803122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/>
                    <a:sym typeface="Times New Roman"/>
                  </a:rPr>
                  <a:t>9</a:t>
                </a:r>
                <a:r>
                  <a:rPr lang="en-US" sz="24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068" y="1695716"/>
                <a:ext cx="2778928" cy="803122"/>
              </a:xfrm>
              <a:prstGeom prst="rect">
                <a:avLst/>
              </a:prstGeom>
              <a:blipFill rotWithShape="0">
                <a:blip r:embed="rId9"/>
                <a:stretch>
                  <a:fillRect t="-6061" b="-2272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1"/>
              <p:cNvSpPr txBox="1"/>
              <p:nvPr/>
            </p:nvSpPr>
            <p:spPr>
              <a:xfrm>
                <a:off x="9417590" y="4794296"/>
                <a:ext cx="2843189" cy="809122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bẹt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</a:t>
                </a:r>
                <a:r>
                  <a:rPr lang="en-US" sz="2400" b="1" dirty="0" smtClean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590" y="4794296"/>
                <a:ext cx="2843189" cy="809122"/>
              </a:xfrm>
              <a:prstGeom prst="rect">
                <a:avLst/>
              </a:prstGeom>
              <a:blipFill rotWithShape="0">
                <a:blip r:embed="rId10"/>
                <a:stretch>
                  <a:fillRect t="-6015" b="-2180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1"/>
          <p:cNvSpPr txBox="1"/>
          <p:nvPr/>
        </p:nvSpPr>
        <p:spPr>
          <a:xfrm>
            <a:off x="3379488" y="71159"/>
            <a:ext cx="7648729" cy="682802"/>
          </a:xfrm>
          <a:prstGeom prst="rect">
            <a:avLst/>
          </a:prstGeom>
          <a:solidFill>
            <a:schemeClr val="accent5"/>
          </a:solidFill>
          <a:ln w="6350">
            <a:solidFill>
              <a:srgbClr val="FFFF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3" grpId="0" animBg="1"/>
      <p:bldP spid="42" grpId="0"/>
      <p:bldP spid="43" grpId="0" animBg="1"/>
      <p:bldP spid="49" grpId="0"/>
      <p:bldP spid="50" grpId="0" animBg="1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45511E-7F7E-0148-0DF7-9298AA058478}"/>
              </a:ext>
            </a:extLst>
          </p:cNvPr>
          <p:cNvSpPr txBox="1"/>
          <p:nvPr/>
        </p:nvSpPr>
        <p:spPr>
          <a:xfrm>
            <a:off x="2409481" y="3025693"/>
            <a:ext cx="756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7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Chúc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tốt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43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2" y="-1"/>
            <a:ext cx="11430376" cy="59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096" y="3333415"/>
            <a:ext cx="8560903" cy="21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25B2D3-518B-9C54-2132-CBCD8C3FA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F2035536-FDA2-3903-C41B-91117F8D7C0C}"/>
              </a:ext>
            </a:extLst>
          </p:cNvPr>
          <p:cNvSpPr/>
          <p:nvPr/>
        </p:nvSpPr>
        <p:spPr>
          <a:xfrm>
            <a:off x="85125" y="78221"/>
            <a:ext cx="2902226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Ong</a:t>
            </a:r>
            <a:endParaRPr lang="en-US" sz="6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11FEE398-AAFE-82C3-248A-D384D62446F5}"/>
              </a:ext>
            </a:extLst>
          </p:cNvPr>
          <p:cNvSpPr/>
          <p:nvPr/>
        </p:nvSpPr>
        <p:spPr>
          <a:xfrm>
            <a:off x="2416526" y="1351682"/>
            <a:ext cx="2740154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non</a:t>
            </a:r>
            <a:endParaRPr lang="en-US" sz="6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BF42A64D-21C1-9025-54F6-0CE1CE901632}"/>
              </a:ext>
            </a:extLst>
          </p:cNvPr>
          <p:cNvSpPr/>
          <p:nvPr/>
        </p:nvSpPr>
        <p:spPr>
          <a:xfrm>
            <a:off x="6664283" y="1282212"/>
            <a:ext cx="2740154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việc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02EDF9D2-35AE-14EC-65A4-F1F38F5E91DC}"/>
              </a:ext>
            </a:extLst>
          </p:cNvPr>
          <p:cNvSpPr/>
          <p:nvPr/>
        </p:nvSpPr>
        <p:spPr>
          <a:xfrm>
            <a:off x="4494954" y="2555674"/>
            <a:ext cx="2740154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học</a:t>
            </a:r>
            <a:endParaRPr lang="en-US" sz="66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38BB0E-84E7-E1BF-F88F-5C6DF487F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9" y="3436622"/>
            <a:ext cx="2650039" cy="28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3BAF1B6-B592-41AE-BEAA-B1926D956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5E18B3-503E-DB06-D07A-9A79D7A41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2764"/>
            <a:ext cx="12192000" cy="6360607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2F376118-845E-A4CA-0096-E638BF54C912}"/>
              </a:ext>
            </a:extLst>
          </p:cNvPr>
          <p:cNvSpPr/>
          <p:nvPr/>
        </p:nvSpPr>
        <p:spPr>
          <a:xfrm>
            <a:off x="864490" y="525919"/>
            <a:ext cx="9911362" cy="3685151"/>
          </a:xfrm>
          <a:prstGeom prst="hexagon">
            <a:avLst/>
          </a:prstGeom>
          <a:gradFill flip="none" rotWithShape="1">
            <a:gsLst>
              <a:gs pos="32000">
                <a:schemeClr val="accent4">
                  <a:lumMod val="60000"/>
                  <a:lumOff val="40000"/>
                </a:schemeClr>
              </a:gs>
              <a:gs pos="83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Ong Non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đang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tìm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những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bông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hoa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để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hút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.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Nhưng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chú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ONG NON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muốn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hút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được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hoa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thì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phải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trả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lời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đúng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các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câu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hỏi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.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Em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hãy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giúp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Ong Non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hút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được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thật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nhiều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hoa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nhé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405DC4-1A50-7EF9-0C23-4464FD54A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26" y="716570"/>
            <a:ext cx="2534804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2C46E6-34D3-E8A4-8E2F-FC7DE74F95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0" y="3620671"/>
            <a:ext cx="2206387" cy="2216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B4B63C-C0F6-03E1-589C-F9548446A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079">
            <a:off x="7942489" y="3051927"/>
            <a:ext cx="3190875" cy="25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ớn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868" y="2523973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1F15E11-69A9-A790-F744-B5B1584F2599}"/>
              </a:ext>
            </a:extLst>
          </p:cNvPr>
          <p:cNvSpPr/>
          <p:nvPr/>
        </p:nvSpPr>
        <p:spPr>
          <a:xfrm>
            <a:off x="3462741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é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ằng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49E10BF-3AF3-6D42-3465-5B24CF5ACBB8}"/>
              </a:ext>
            </a:extLst>
          </p:cNvPr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xmlns="" id="{7BACD065-B429-29A0-AF80-72C046302E3D}"/>
              </a:ext>
            </a:extLst>
          </p:cNvPr>
          <p:cNvSpPr/>
          <p:nvPr/>
        </p:nvSpPr>
        <p:spPr>
          <a:xfrm>
            <a:off x="1293663" y="422855"/>
            <a:ext cx="701545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1237 0.135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122" y="2456496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1F15E11-69A9-A790-F744-B5B1584F2599}"/>
              </a:ext>
            </a:extLst>
          </p:cNvPr>
          <p:cNvSpPr/>
          <p:nvPr/>
        </p:nvSpPr>
        <p:spPr>
          <a:xfrm>
            <a:off x="3462741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045" y="2535648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60783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49E10BF-3AF3-6D42-3465-5B24CF5ACBB8}"/>
              </a:ext>
            </a:extLst>
          </p:cNvPr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xmlns="" id="{7BACD065-B429-29A0-AF80-72C046302E3D}"/>
              </a:ext>
            </a:extLst>
          </p:cNvPr>
          <p:cNvSpPr/>
          <p:nvPr/>
        </p:nvSpPr>
        <p:spPr>
          <a:xfrm>
            <a:off x="1293663" y="422855"/>
            <a:ext cx="701545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tù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5142 0.0590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é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64" y="2427578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1F15E11-69A9-A790-F744-B5B1584F2599}"/>
              </a:ext>
            </a:extLst>
          </p:cNvPr>
          <p:cNvSpPr/>
          <p:nvPr/>
        </p:nvSpPr>
        <p:spPr>
          <a:xfrm>
            <a:off x="9226986" y="5405448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ằng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60783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ằng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0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79" y="2535648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49E10BF-3AF3-6D42-3465-5B24CF5ACBB8}"/>
              </a:ext>
            </a:extLst>
          </p:cNvPr>
          <p:cNvSpPr/>
          <p:nvPr/>
        </p:nvSpPr>
        <p:spPr>
          <a:xfrm>
            <a:off x="3390152" y="5361914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xmlns="" id="{7BACD065-B429-29A0-AF80-72C046302E3D}"/>
              </a:ext>
            </a:extLst>
          </p:cNvPr>
          <p:cNvSpPr/>
          <p:nvPr/>
        </p:nvSpPr>
        <p:spPr>
          <a:xfrm>
            <a:off x="1293663" y="422855"/>
            <a:ext cx="701545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bẹt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74037 0.059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8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Com pa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64" y="2427578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1F15E11-69A9-A790-F744-B5B1584F2599}"/>
              </a:ext>
            </a:extLst>
          </p:cNvPr>
          <p:cNvSpPr/>
          <p:nvPr/>
        </p:nvSpPr>
        <p:spPr>
          <a:xfrm>
            <a:off x="9226986" y="5405448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Ê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ke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60783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Thước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kẻ</a:t>
            </a:r>
            <a:endParaRPr lang="en-US" sz="20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79" y="2535648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49E10BF-3AF3-6D42-3465-5B24CF5ACBB8}"/>
              </a:ext>
            </a:extLst>
          </p:cNvPr>
          <p:cNvSpPr/>
          <p:nvPr/>
        </p:nvSpPr>
        <p:spPr>
          <a:xfrm>
            <a:off x="3390152" y="5361914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chì</a:t>
            </a:r>
            <a:endParaRPr lang="en-US" sz="40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xmlns="" id="{7BACD065-B429-29A0-AF80-72C046302E3D}"/>
              </a:ext>
            </a:extLst>
          </p:cNvPr>
          <p:cNvSpPr/>
          <p:nvPr/>
        </p:nvSpPr>
        <p:spPr>
          <a:xfrm>
            <a:off x="1293662" y="422855"/>
            <a:ext cx="7933323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cụ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tù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bẹt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74037 0.059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8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168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72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557</Words>
  <Application>Microsoft Office PowerPoint</Application>
  <PresentationFormat>Widescreen</PresentationFormat>
  <Paragraphs>99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Microsoft account</cp:lastModifiedBy>
  <cp:revision>165</cp:revision>
  <dcterms:created xsi:type="dcterms:W3CDTF">2021-07-12T03:44:38Z</dcterms:created>
  <dcterms:modified xsi:type="dcterms:W3CDTF">2023-09-04T01:15:47Z</dcterms:modified>
</cp:coreProperties>
</file>