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#9Slide07 ChubbyTitle" charset="0"/>
      <p:regular r:id="rId13"/>
    </p:embeddedFont>
    <p:embeddedFont>
      <p:font typeface="#9Slide07 SVNDessert Menu Scrip" panose="020B0604020202020204" charset="0"/>
      <p:regular r:id="rId14"/>
    </p:embeddedFont>
    <p:embeddedFont>
      <p:font typeface="#9Slide03 BoosterNextFYBlack" panose="020B0604020202020204" charset="0"/>
      <p:regular r:id="rId1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39492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5425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3091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6965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90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6190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30878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26835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03793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37428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2919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22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92-2ECA-6C28-40CE-959FEE1D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3EB16-7182-B9AB-8A7D-FC2339140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0CA49C2A-E4CD-6B33-8601-B949B5CB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42484D-FA09-5978-C548-1A95FCE90073}"/>
              </a:ext>
            </a:extLst>
          </p:cNvPr>
          <p:cNvSpPr/>
          <p:nvPr/>
        </p:nvSpPr>
        <p:spPr>
          <a:xfrm>
            <a:off x="-168775" y="2827782"/>
            <a:ext cx="4722487" cy="4076255"/>
          </a:xfrm>
          <a:custGeom>
            <a:avLst/>
            <a:gdLst/>
            <a:ahLst/>
            <a:cxnLst/>
            <a:rect l="l" t="t" r="r" b="b"/>
            <a:pathLst>
              <a:path w="3255843" h="2863785">
                <a:moveTo>
                  <a:pt x="0" y="0"/>
                </a:moveTo>
                <a:lnTo>
                  <a:pt x="3255843" y="0"/>
                </a:lnTo>
                <a:lnTo>
                  <a:pt x="3255843" y="2863785"/>
                </a:lnTo>
                <a:lnTo>
                  <a:pt x="0" y="286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1CF2-8A22-4B18-6C5F-8ECDF883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928">
            <a:off x="10163512" y="465878"/>
            <a:ext cx="1008975" cy="90838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6C0ED-3C74-ABBE-A029-2916EAFB5108}"/>
              </a:ext>
            </a:extLst>
          </p:cNvPr>
          <p:cNvSpPr/>
          <p:nvPr/>
        </p:nvSpPr>
        <p:spPr>
          <a:xfrm>
            <a:off x="8860536" y="5125275"/>
            <a:ext cx="1668486" cy="1220724"/>
          </a:xfrm>
          <a:custGeom>
            <a:avLst/>
            <a:gdLst/>
            <a:ahLst/>
            <a:cxnLst/>
            <a:rect l="l" t="t" r="r" b="b"/>
            <a:pathLst>
              <a:path w="2837764" h="2666316">
                <a:moveTo>
                  <a:pt x="0" y="0"/>
                </a:moveTo>
                <a:lnTo>
                  <a:pt x="2837764" y="0"/>
                </a:lnTo>
                <a:lnTo>
                  <a:pt x="2837764" y="2666316"/>
                </a:lnTo>
                <a:lnTo>
                  <a:pt x="0" y="2666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9B7ED3-D7E9-2952-4352-18777BB85078}"/>
              </a:ext>
            </a:extLst>
          </p:cNvPr>
          <p:cNvGrpSpPr/>
          <p:nvPr/>
        </p:nvGrpSpPr>
        <p:grpSpPr>
          <a:xfrm rot="311737">
            <a:off x="4864608" y="1248395"/>
            <a:ext cx="2818914" cy="779918"/>
            <a:chOff x="4460259" y="909592"/>
            <a:chExt cx="2818914" cy="7799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4BB5F-E7CA-4FA8-7760-FDD6C70C2CC2}"/>
                </a:ext>
              </a:extLst>
            </p:cNvPr>
            <p:cNvSpPr txBox="1"/>
            <p:nvPr/>
          </p:nvSpPr>
          <p:spPr>
            <a:xfrm>
              <a:off x="4460260" y="920069"/>
              <a:ext cx="2818913" cy="76944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44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#9Slide07 SVNDessert Menu Scrip" panose="00000500000000000000" pitchFamily="2" charset="0"/>
                </a:rPr>
                <a:t>Tiếng</a:t>
              </a:r>
              <a:r>
                <a:rPr lang="en-GB" sz="4400" dirty="0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#9Slide07 SVNDessert Menu Scrip" panose="00000500000000000000" pitchFamily="2" charset="0"/>
                </a:rPr>
                <a:t> </a:t>
              </a:r>
              <a:r>
                <a:rPr lang="en-GB" sz="44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#9Slide07 SVNDessert Menu Scrip" panose="00000500000000000000" pitchFamily="2" charset="0"/>
                </a:rPr>
                <a:t>Việt</a:t>
              </a:r>
              <a:endParaRPr lang="vi-VN" sz="4400" dirty="0">
                <a:ln w="190500">
                  <a:solidFill>
                    <a:schemeClr val="bg1"/>
                  </a:solidFill>
                </a:ln>
                <a:effectLst>
                  <a:outerShdw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9377E3-A5CB-B2EC-507C-E559480693E5}"/>
                </a:ext>
              </a:extLst>
            </p:cNvPr>
            <p:cNvSpPr txBox="1"/>
            <p:nvPr/>
          </p:nvSpPr>
          <p:spPr>
            <a:xfrm>
              <a:off x="4460259" y="909592"/>
              <a:ext cx="2818913" cy="76944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4400" dirty="0" err="1">
                  <a:solidFill>
                    <a:schemeClr val="accent1">
                      <a:lumMod val="75000"/>
                    </a:schemeClr>
                  </a:solidFill>
                  <a:latin typeface="#9Slide07 SVNDessert Menu Scrip" panose="00000500000000000000" pitchFamily="2" charset="0"/>
                </a:rPr>
                <a:t>Tiếng</a:t>
              </a:r>
              <a:r>
                <a:rPr lang="en-GB" sz="4400" dirty="0">
                  <a:solidFill>
                    <a:schemeClr val="accent1">
                      <a:lumMod val="75000"/>
                    </a:schemeClr>
                  </a:solidFill>
                  <a:latin typeface="#9Slide07 SVNDessert Menu Scrip" panose="00000500000000000000" pitchFamily="2" charset="0"/>
                </a:rPr>
                <a:t> </a:t>
              </a:r>
              <a:r>
                <a:rPr lang="en-GB" sz="4400" dirty="0" err="1">
                  <a:solidFill>
                    <a:schemeClr val="accent1">
                      <a:lumMod val="75000"/>
                    </a:schemeClr>
                  </a:solidFill>
                  <a:latin typeface="#9Slide07 SVNDessert Menu Scrip" panose="00000500000000000000" pitchFamily="2" charset="0"/>
                </a:rPr>
                <a:t>Việt</a:t>
              </a:r>
              <a:endParaRPr lang="vi-VN" sz="4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5BF2C8-9AE9-574A-740D-4DD06EC1C638}"/>
              </a:ext>
            </a:extLst>
          </p:cNvPr>
          <p:cNvSpPr txBox="1"/>
          <p:nvPr/>
        </p:nvSpPr>
        <p:spPr>
          <a:xfrm>
            <a:off x="2552834" y="1689002"/>
            <a:ext cx="3318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Dessert Menu Scrip" panose="00000500000000000000" pitchFamily="2" charset="0"/>
              </a:rPr>
              <a:t>Góc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Dessert Menu Scrip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Dessert Menu Scrip" panose="00000500000000000000" pitchFamily="2" charset="0"/>
              </a:rPr>
              <a:t>sáng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Dessert Menu Scrip" panose="000005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Dessert Menu Scrip" panose="00000500000000000000" pitchFamily="2" charset="0"/>
              </a:rPr>
              <a:t>tạo</a:t>
            </a:r>
            <a:endParaRPr lang="vi-V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11DE7B-38C1-0973-5018-C4EB1A32B215}"/>
              </a:ext>
            </a:extLst>
          </p:cNvPr>
          <p:cNvGrpSpPr/>
          <p:nvPr/>
        </p:nvGrpSpPr>
        <p:grpSpPr>
          <a:xfrm>
            <a:off x="3912347" y="2477365"/>
            <a:ext cx="4730761" cy="2554545"/>
            <a:chOff x="3912347" y="2477365"/>
            <a:chExt cx="4730761" cy="2554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D5969-8A97-D279-B520-06FF303C883C}"/>
                </a:ext>
              </a:extLst>
            </p:cNvPr>
            <p:cNvSpPr txBox="1"/>
            <p:nvPr/>
          </p:nvSpPr>
          <p:spPr>
            <a:xfrm>
              <a:off x="3920621" y="2477365"/>
              <a:ext cx="472248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8000" dirty="0">
                  <a:ln w="403225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ChubbyTitle" pitchFamily="2" charset="-93"/>
                </a:rPr>
                <a:t>Nội quy lớp học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B2CB67-8C76-1BC9-43D3-86F9C2CADFCD}"/>
                </a:ext>
              </a:extLst>
            </p:cNvPr>
            <p:cNvSpPr txBox="1"/>
            <p:nvPr/>
          </p:nvSpPr>
          <p:spPr>
            <a:xfrm>
              <a:off x="3912347" y="2477365"/>
              <a:ext cx="472248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8000" dirty="0">
                  <a:gradFill>
                    <a:gsLst>
                      <a:gs pos="0">
                        <a:srgbClr val="FFC000"/>
                      </a:gs>
                      <a:gs pos="100000">
                        <a:srgbClr val="CC00FF"/>
                      </a:gs>
                      <a:gs pos="49000">
                        <a:srgbClr val="FF6699"/>
                      </a:gs>
                    </a:gsLst>
                    <a:lin ang="5400000" scaled="1"/>
                  </a:gradFill>
                  <a:latin typeface="#9Slide07 ChubbyTitle" pitchFamily="2" charset="-93"/>
                </a:rPr>
                <a:t>Nội quy lớp học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3128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534F6-EC08-C5B5-8EA7-7666B631F876}"/>
              </a:ext>
            </a:extLst>
          </p:cNvPr>
          <p:cNvSpPr txBox="1"/>
          <p:nvPr/>
        </p:nvSpPr>
        <p:spPr>
          <a:xfrm>
            <a:off x="2656332" y="2768846"/>
            <a:ext cx="6099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chemeClr val="bg1"/>
                </a:solidFill>
                <a:latin typeface="#9Slide03 BoosterNextFYBlack" panose="02000A03000000020004" pitchFamily="2" charset="-93"/>
              </a:rPr>
              <a:t>Hoạt động 1: </a:t>
            </a:r>
            <a:endParaRPr lang="en-GB" sz="4800" dirty="0">
              <a:solidFill>
                <a:schemeClr val="bg1"/>
              </a:solidFill>
              <a:latin typeface="#9Slide03 BoosterNextFYBlack" panose="02000A03000000020004" pitchFamily="2" charset="-93"/>
            </a:endParaRPr>
          </a:p>
          <a:p>
            <a:r>
              <a:rPr lang="vi-VN" sz="4800" dirty="0">
                <a:solidFill>
                  <a:schemeClr val="bg1"/>
                </a:solidFill>
                <a:latin typeface="#9Slide03 BoosterNextFYBlack" panose="02000A03000000020004" pitchFamily="2" charset="-93"/>
              </a:rPr>
              <a:t>Xây dựng một bản nội quy lớp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511F9-D28F-AFD2-71E3-0C0C549DA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952" y="442327"/>
            <a:ext cx="5961507" cy="15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5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EF8BF2B-781F-BEFD-1129-522749D75997}"/>
              </a:ext>
            </a:extLst>
          </p:cNvPr>
          <p:cNvSpPr/>
          <p:nvPr/>
        </p:nvSpPr>
        <p:spPr>
          <a:xfrm>
            <a:off x="502920" y="365760"/>
            <a:ext cx="11569246" cy="1353312"/>
          </a:xfrm>
          <a:custGeom>
            <a:avLst/>
            <a:gdLst>
              <a:gd name="connsiteX0" fmla="*/ 225557 w 11569246"/>
              <a:gd name="connsiteY0" fmla="*/ 0 h 1353312"/>
              <a:gd name="connsiteX1" fmla="*/ 11569246 w 11569246"/>
              <a:gd name="connsiteY1" fmla="*/ 0 h 1353312"/>
              <a:gd name="connsiteX2" fmla="*/ 11569246 w 11569246"/>
              <a:gd name="connsiteY2" fmla="*/ 0 h 1353312"/>
              <a:gd name="connsiteX3" fmla="*/ 11569246 w 11569246"/>
              <a:gd name="connsiteY3" fmla="*/ 1127755 h 1353312"/>
              <a:gd name="connsiteX4" fmla="*/ 11343689 w 11569246"/>
              <a:gd name="connsiteY4" fmla="*/ 1353312 h 1353312"/>
              <a:gd name="connsiteX5" fmla="*/ 0 w 11569246"/>
              <a:gd name="connsiteY5" fmla="*/ 1353312 h 1353312"/>
              <a:gd name="connsiteX6" fmla="*/ 0 w 11569246"/>
              <a:gd name="connsiteY6" fmla="*/ 1353312 h 1353312"/>
              <a:gd name="connsiteX7" fmla="*/ 0 w 11569246"/>
              <a:gd name="connsiteY7" fmla="*/ 225557 h 1353312"/>
              <a:gd name="connsiteX8" fmla="*/ 225557 w 11569246"/>
              <a:gd name="connsiteY8" fmla="*/ 0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9246" h="1353312" fill="none" extrusionOk="0">
                <a:moveTo>
                  <a:pt x="225557" y="0"/>
                </a:moveTo>
                <a:cubicBezTo>
                  <a:pt x="2488530" y="78011"/>
                  <a:pt x="9553456" y="21937"/>
                  <a:pt x="11569246" y="0"/>
                </a:cubicBezTo>
                <a:lnTo>
                  <a:pt x="11569246" y="0"/>
                </a:lnTo>
                <a:cubicBezTo>
                  <a:pt x="11520239" y="138444"/>
                  <a:pt x="11476121" y="802737"/>
                  <a:pt x="11569246" y="1127755"/>
                </a:cubicBezTo>
                <a:cubicBezTo>
                  <a:pt x="11571834" y="1249108"/>
                  <a:pt x="11458177" y="1352556"/>
                  <a:pt x="11343689" y="1353312"/>
                </a:cubicBezTo>
                <a:cubicBezTo>
                  <a:pt x="7742922" y="1208228"/>
                  <a:pt x="5405388" y="1388391"/>
                  <a:pt x="0" y="1353312"/>
                </a:cubicBezTo>
                <a:lnTo>
                  <a:pt x="0" y="1353312"/>
                </a:lnTo>
                <a:cubicBezTo>
                  <a:pt x="-55614" y="814289"/>
                  <a:pt x="-94085" y="460855"/>
                  <a:pt x="0" y="225557"/>
                </a:cubicBezTo>
                <a:cubicBezTo>
                  <a:pt x="21334" y="103709"/>
                  <a:pt x="101668" y="8263"/>
                  <a:pt x="225557" y="0"/>
                </a:cubicBezTo>
                <a:close/>
              </a:path>
              <a:path w="11569246" h="1353312" stroke="0" extrusionOk="0">
                <a:moveTo>
                  <a:pt x="225557" y="0"/>
                </a:moveTo>
                <a:cubicBezTo>
                  <a:pt x="5205117" y="-16420"/>
                  <a:pt x="8734395" y="-157111"/>
                  <a:pt x="11569246" y="0"/>
                </a:cubicBezTo>
                <a:lnTo>
                  <a:pt x="11569246" y="0"/>
                </a:lnTo>
                <a:cubicBezTo>
                  <a:pt x="11666072" y="213331"/>
                  <a:pt x="11500117" y="733034"/>
                  <a:pt x="11569246" y="1127755"/>
                </a:cubicBezTo>
                <a:cubicBezTo>
                  <a:pt x="11566714" y="1259666"/>
                  <a:pt x="11480847" y="1361861"/>
                  <a:pt x="11343689" y="1353312"/>
                </a:cubicBezTo>
                <a:cubicBezTo>
                  <a:pt x="10132118" y="1235817"/>
                  <a:pt x="5188962" y="1434934"/>
                  <a:pt x="0" y="1353312"/>
                </a:cubicBezTo>
                <a:lnTo>
                  <a:pt x="0" y="1353312"/>
                </a:lnTo>
                <a:cubicBezTo>
                  <a:pt x="79494" y="820339"/>
                  <a:pt x="42989" y="679251"/>
                  <a:pt x="0" y="225557"/>
                </a:cubicBezTo>
                <a:cubicBezTo>
                  <a:pt x="10238" y="88689"/>
                  <a:pt x="106773" y="542"/>
                  <a:pt x="225557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4BCAF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Cùng các bạn trong tổ thảo luận, xây dựng nội quy lớp học và trình bày trên giấy khổ to</a:t>
            </a:r>
          </a:p>
        </p:txBody>
      </p:sp>
      <p:pic>
        <p:nvPicPr>
          <p:cNvPr id="13" name="Picture 12" descr="A screen shot of a plane&#10;&#10;Description automatically generated">
            <a:extLst>
              <a:ext uri="{FF2B5EF4-FFF2-40B4-BE49-F238E27FC236}">
                <a16:creationId xmlns:a16="http://schemas.microsoft.com/office/drawing/2014/main" id="{0524A50C-CE09-D153-ECC1-1296934E9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20046" r="14170" b="36837"/>
          <a:stretch/>
        </p:blipFill>
        <p:spPr>
          <a:xfrm>
            <a:off x="1363471" y="2083550"/>
            <a:ext cx="10107111" cy="435254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16409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EF8BF2B-781F-BEFD-1129-522749D75997}"/>
              </a:ext>
            </a:extLst>
          </p:cNvPr>
          <p:cNvSpPr/>
          <p:nvPr/>
        </p:nvSpPr>
        <p:spPr>
          <a:xfrm>
            <a:off x="502920" y="365760"/>
            <a:ext cx="11569246" cy="1353312"/>
          </a:xfrm>
          <a:custGeom>
            <a:avLst/>
            <a:gdLst>
              <a:gd name="connsiteX0" fmla="*/ 225557 w 11569246"/>
              <a:gd name="connsiteY0" fmla="*/ 0 h 1353312"/>
              <a:gd name="connsiteX1" fmla="*/ 11569246 w 11569246"/>
              <a:gd name="connsiteY1" fmla="*/ 0 h 1353312"/>
              <a:gd name="connsiteX2" fmla="*/ 11569246 w 11569246"/>
              <a:gd name="connsiteY2" fmla="*/ 0 h 1353312"/>
              <a:gd name="connsiteX3" fmla="*/ 11569246 w 11569246"/>
              <a:gd name="connsiteY3" fmla="*/ 1127755 h 1353312"/>
              <a:gd name="connsiteX4" fmla="*/ 11343689 w 11569246"/>
              <a:gd name="connsiteY4" fmla="*/ 1353312 h 1353312"/>
              <a:gd name="connsiteX5" fmla="*/ 0 w 11569246"/>
              <a:gd name="connsiteY5" fmla="*/ 1353312 h 1353312"/>
              <a:gd name="connsiteX6" fmla="*/ 0 w 11569246"/>
              <a:gd name="connsiteY6" fmla="*/ 1353312 h 1353312"/>
              <a:gd name="connsiteX7" fmla="*/ 0 w 11569246"/>
              <a:gd name="connsiteY7" fmla="*/ 225557 h 1353312"/>
              <a:gd name="connsiteX8" fmla="*/ 225557 w 11569246"/>
              <a:gd name="connsiteY8" fmla="*/ 0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9246" h="1353312" fill="none" extrusionOk="0">
                <a:moveTo>
                  <a:pt x="225557" y="0"/>
                </a:moveTo>
                <a:cubicBezTo>
                  <a:pt x="2488530" y="78011"/>
                  <a:pt x="9553456" y="21937"/>
                  <a:pt x="11569246" y="0"/>
                </a:cubicBezTo>
                <a:lnTo>
                  <a:pt x="11569246" y="0"/>
                </a:lnTo>
                <a:cubicBezTo>
                  <a:pt x="11520239" y="138444"/>
                  <a:pt x="11476121" y="802737"/>
                  <a:pt x="11569246" y="1127755"/>
                </a:cubicBezTo>
                <a:cubicBezTo>
                  <a:pt x="11571834" y="1249108"/>
                  <a:pt x="11458177" y="1352556"/>
                  <a:pt x="11343689" y="1353312"/>
                </a:cubicBezTo>
                <a:cubicBezTo>
                  <a:pt x="7742922" y="1208228"/>
                  <a:pt x="5405388" y="1388391"/>
                  <a:pt x="0" y="1353312"/>
                </a:cubicBezTo>
                <a:lnTo>
                  <a:pt x="0" y="1353312"/>
                </a:lnTo>
                <a:cubicBezTo>
                  <a:pt x="-55614" y="814289"/>
                  <a:pt x="-94085" y="460855"/>
                  <a:pt x="0" y="225557"/>
                </a:cubicBezTo>
                <a:cubicBezTo>
                  <a:pt x="21334" y="103709"/>
                  <a:pt x="101668" y="8263"/>
                  <a:pt x="225557" y="0"/>
                </a:cubicBezTo>
                <a:close/>
              </a:path>
              <a:path w="11569246" h="1353312" stroke="0" extrusionOk="0">
                <a:moveTo>
                  <a:pt x="225557" y="0"/>
                </a:moveTo>
                <a:cubicBezTo>
                  <a:pt x="5205117" y="-16420"/>
                  <a:pt x="8734395" y="-157111"/>
                  <a:pt x="11569246" y="0"/>
                </a:cubicBezTo>
                <a:lnTo>
                  <a:pt x="11569246" y="0"/>
                </a:lnTo>
                <a:cubicBezTo>
                  <a:pt x="11666072" y="213331"/>
                  <a:pt x="11500117" y="733034"/>
                  <a:pt x="11569246" y="1127755"/>
                </a:cubicBezTo>
                <a:cubicBezTo>
                  <a:pt x="11566714" y="1259666"/>
                  <a:pt x="11480847" y="1361861"/>
                  <a:pt x="11343689" y="1353312"/>
                </a:cubicBezTo>
                <a:cubicBezTo>
                  <a:pt x="10132118" y="1235817"/>
                  <a:pt x="5188962" y="1434934"/>
                  <a:pt x="0" y="1353312"/>
                </a:cubicBezTo>
                <a:lnTo>
                  <a:pt x="0" y="1353312"/>
                </a:lnTo>
                <a:cubicBezTo>
                  <a:pt x="79494" y="820339"/>
                  <a:pt x="42989" y="679251"/>
                  <a:pt x="0" y="225557"/>
                </a:cubicBezTo>
                <a:cubicBezTo>
                  <a:pt x="10238" y="88689"/>
                  <a:pt x="106773" y="542"/>
                  <a:pt x="225557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4BCAF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Cùng các bạn trong tổ thảo luận, xây dựng nội quy lớp học và trình bày trên giấy khổ to</a:t>
            </a:r>
          </a:p>
        </p:txBody>
      </p:sp>
      <p:pic>
        <p:nvPicPr>
          <p:cNvPr id="13" name="Picture 12" descr="A screen shot of a plane&#10;&#10;Description automatically generated">
            <a:extLst>
              <a:ext uri="{FF2B5EF4-FFF2-40B4-BE49-F238E27FC236}">
                <a16:creationId xmlns:a16="http://schemas.microsoft.com/office/drawing/2014/main" id="{0524A50C-CE09-D153-ECC1-1296934E9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68025" r="16034" b="5900"/>
          <a:stretch/>
        </p:blipFill>
        <p:spPr>
          <a:xfrm>
            <a:off x="1025143" y="2332362"/>
            <a:ext cx="10645667" cy="28065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4708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534F6-EC08-C5B5-8EA7-7666B631F876}"/>
              </a:ext>
            </a:extLst>
          </p:cNvPr>
          <p:cNvSpPr txBox="1"/>
          <p:nvPr/>
        </p:nvSpPr>
        <p:spPr>
          <a:xfrm>
            <a:off x="2656332" y="2768846"/>
            <a:ext cx="6099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chemeClr val="bg1"/>
                </a:solidFill>
                <a:latin typeface="#9Slide03 BoosterNextFYBlack" panose="02000A03000000020004" pitchFamily="2" charset="-93"/>
              </a:rPr>
              <a:t>Hoạt động 2: </a:t>
            </a:r>
            <a:endParaRPr lang="en-GB" sz="4800" dirty="0">
              <a:solidFill>
                <a:schemeClr val="bg1"/>
              </a:solidFill>
              <a:latin typeface="#9Slide03 BoosterNextFYBlack" panose="02000A03000000020004" pitchFamily="2" charset="-93"/>
            </a:endParaRPr>
          </a:p>
          <a:p>
            <a:r>
              <a:rPr lang="vi-VN" sz="4800" dirty="0">
                <a:solidFill>
                  <a:schemeClr val="bg1"/>
                </a:solidFill>
                <a:latin typeface="#9Slide03 BoosterNextFYBlack" panose="02000A03000000020004" pitchFamily="2" charset="-93"/>
              </a:rPr>
              <a:t>Giới thiệu và bình chọn sản phẩm.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511F9-D28F-AFD2-71E3-0C0C549DA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952" y="442327"/>
            <a:ext cx="5961507" cy="15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7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BDB6E45E-9FED-6185-3A2A-1F7472155D13}"/>
              </a:ext>
            </a:extLst>
          </p:cNvPr>
          <p:cNvSpPr/>
          <p:nvPr/>
        </p:nvSpPr>
        <p:spPr>
          <a:xfrm>
            <a:off x="874544" y="2007435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179B0EA8-B546-DA7F-57C0-4AEEBC9410B1}"/>
              </a:ext>
            </a:extLst>
          </p:cNvPr>
          <p:cNvSpPr/>
          <p:nvPr/>
        </p:nvSpPr>
        <p:spPr>
          <a:xfrm>
            <a:off x="4011224" y="0"/>
            <a:ext cx="6230055" cy="4655387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D3653-FD18-2788-1931-7DA7D239E29C}"/>
              </a:ext>
            </a:extLst>
          </p:cNvPr>
          <p:cNvSpPr txBox="1"/>
          <p:nvPr/>
        </p:nvSpPr>
        <p:spPr>
          <a:xfrm>
            <a:off x="4519422" y="1417320"/>
            <a:ext cx="53926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chemeClr val="bg1"/>
                </a:solidFill>
                <a:latin typeface="#9Slide03 BoosterNextFYBlack" panose="02000A03000000020004" pitchFamily="2" charset="-93"/>
              </a:rPr>
              <a:t>Giới thiệu và bình chọn bản nội quy phù hợp nhất</a:t>
            </a:r>
          </a:p>
        </p:txBody>
      </p:sp>
    </p:spTree>
    <p:extLst>
      <p:ext uri="{BB962C8B-B14F-4D97-AF65-F5344CB8AC3E}">
        <p14:creationId xmlns:p14="http://schemas.microsoft.com/office/powerpoint/2010/main" val="183813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E3293-852B-7299-DBF8-6849CED0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29" y="2029968"/>
            <a:ext cx="6313664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Aptos</vt:lpstr>
      <vt:lpstr>Aptos Display</vt:lpstr>
      <vt:lpstr>Times New Roman</vt:lpstr>
      <vt:lpstr>#9Slide07 ChubbyTitle</vt:lpstr>
      <vt:lpstr>Arial</vt:lpstr>
      <vt:lpstr>#9Slide07 SVNDessert Menu Scrip</vt:lpstr>
      <vt:lpstr>#9Slide03 BoosterNextFYBlack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Windows User</cp:lastModifiedBy>
  <cp:revision>2</cp:revision>
  <dcterms:created xsi:type="dcterms:W3CDTF">2024-08-14T16:28:06Z</dcterms:created>
  <dcterms:modified xsi:type="dcterms:W3CDTF">2024-09-24T11:44:04Z</dcterms:modified>
</cp:coreProperties>
</file>