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37" r:id="rId2"/>
    <p:sldId id="4411" r:id="rId3"/>
    <p:sldId id="4412" r:id="rId4"/>
    <p:sldId id="355" r:id="rId5"/>
    <p:sldId id="358" r:id="rId6"/>
    <p:sldId id="442" r:id="rId7"/>
    <p:sldId id="258" r:id="rId8"/>
    <p:sldId id="4414" r:id="rId9"/>
    <p:sldId id="4415" r:id="rId10"/>
    <p:sldId id="260" r:id="rId11"/>
    <p:sldId id="4413" r:id="rId12"/>
    <p:sldId id="4416" r:id="rId13"/>
    <p:sldId id="4417" r:id="rId14"/>
    <p:sldId id="4418" r:id="rId15"/>
    <p:sldId id="448" r:id="rId16"/>
    <p:sldId id="4419" r:id="rId17"/>
    <p:sldId id="450" r:id="rId18"/>
    <p:sldId id="44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140"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AA876-CF29-41DE-99E9-9CECBE594869}"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5416A-F747-4AEE-AB95-5D9E4E3DE988}" type="slidenum">
              <a:rPr lang="en-US" smtClean="0"/>
              <a:t>‹#›</a:t>
            </a:fld>
            <a:endParaRPr lang="en-US"/>
          </a:p>
        </p:txBody>
      </p:sp>
    </p:spTree>
    <p:extLst>
      <p:ext uri="{BB962C8B-B14F-4D97-AF65-F5344CB8AC3E}">
        <p14:creationId xmlns:p14="http://schemas.microsoft.com/office/powerpoint/2010/main" val="353918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265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963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099215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46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62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88400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16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81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6940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22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363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e342035e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e342035e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e342035e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e342035e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73933" y="33"/>
            <a:ext cx="11918267" cy="6858000"/>
            <a:chOff x="205450" y="25"/>
            <a:chExt cx="8938700" cy="5143500"/>
          </a:xfrm>
        </p:grpSpPr>
        <p:cxnSp>
          <p:nvCxnSpPr>
            <p:cNvPr id="10" name="Google Shape;10;p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1;p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 name="Google Shape;12;p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15;p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16;p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18;p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9" name="Google Shape;19;p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0;p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3;p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24;p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 name="Google Shape;25;p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6" name="Google Shape;26;p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7;p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8;p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9" name="Google Shape;29;p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0" name="Google Shape;30;p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1" name="Google Shape;31;p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3" name="Google Shape;33;p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4" name="Google Shape;34;p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6" name="Google Shape;36;p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 name="Google Shape;39;p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 name="Google Shape;40;p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3" name="Google Shape;43;p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 name="Google Shape;45;p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 name="Google Shape;46;p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47;p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8" name="Google Shape;48;p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9" name="Google Shape;49;p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1" name="Google Shape;51;p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2" name="Google Shape;52;p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3" name="Google Shape;53;p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54" name="Google Shape;54;p2"/>
          <p:cNvGrpSpPr/>
          <p:nvPr/>
        </p:nvGrpSpPr>
        <p:grpSpPr>
          <a:xfrm>
            <a:off x="33" y="-14417"/>
            <a:ext cx="12191920" cy="6886840"/>
            <a:chOff x="1888" y="-21775"/>
            <a:chExt cx="9142112" cy="5165130"/>
          </a:xfrm>
        </p:grpSpPr>
        <p:sp>
          <p:nvSpPr>
            <p:cNvPr id="55" name="Google Shape;55;p2"/>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 name="Google Shape;66;p2"/>
          <p:cNvSpPr/>
          <p:nvPr/>
        </p:nvSpPr>
        <p:spPr>
          <a:xfrm>
            <a:off x="11467139" y="153557"/>
            <a:ext cx="397875" cy="30675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28194" y="55969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072161" y="6598833"/>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2029294" y="598000"/>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1864994" y="9185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527405" y="6464923"/>
            <a:ext cx="397875" cy="30675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1864994" y="50259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506143" y="1582644"/>
            <a:ext cx="271164" cy="208368"/>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0947361" y="50259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1467126" y="3626908"/>
            <a:ext cx="202757" cy="195393"/>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8072161" y="6598833"/>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8337300" y="87017"/>
            <a:ext cx="303197" cy="3036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060225" y="150251"/>
            <a:ext cx="176945" cy="177168"/>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337300" y="87017"/>
            <a:ext cx="303197" cy="3036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80968" y="150251"/>
            <a:ext cx="176945" cy="177168"/>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80968" y="801451"/>
            <a:ext cx="176945" cy="177168"/>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1564401" y="6290767"/>
            <a:ext cx="488228" cy="48889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2554000" y="1096431"/>
            <a:ext cx="7061200" cy="2421200"/>
          </a:xfrm>
          <a:prstGeom prst="rect">
            <a:avLst/>
          </a:prstGeom>
        </p:spPr>
        <p:txBody>
          <a:bodyPr spcFirstLastPara="1" wrap="square" lIns="91425" tIns="91425" rIns="91425" bIns="91425" anchor="ctr" anchorCtr="0">
            <a:noAutofit/>
          </a:bodyPr>
          <a:lstStyle>
            <a:lvl1pPr lvl="0" algn="ctr">
              <a:lnSpc>
                <a:spcPct val="45000"/>
              </a:lnSpc>
              <a:spcBef>
                <a:spcPts val="0"/>
              </a:spcBef>
              <a:spcAft>
                <a:spcPts val="0"/>
              </a:spcAft>
              <a:buClr>
                <a:srgbClr val="191919"/>
              </a:buClr>
              <a:buSzPts val="5200"/>
              <a:buNone/>
              <a:defRPr sz="13866">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84" name="Google Shape;84;p2"/>
          <p:cNvSpPr txBox="1">
            <a:spLocks noGrp="1"/>
          </p:cNvSpPr>
          <p:nvPr>
            <p:ph type="subTitle" idx="1"/>
          </p:nvPr>
        </p:nvSpPr>
        <p:spPr>
          <a:xfrm>
            <a:off x="2372367" y="5398633"/>
            <a:ext cx="7424400" cy="38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atin typeface="Comfortaa"/>
                <a:ea typeface="Comfortaa"/>
                <a:cs typeface="Comfortaa"/>
                <a:sym typeface="Comforta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85" name="Google Shape;85;p2"/>
          <p:cNvSpPr txBox="1">
            <a:spLocks noGrp="1"/>
          </p:cNvSpPr>
          <p:nvPr>
            <p:ph type="ctrTitle" idx="2"/>
          </p:nvPr>
        </p:nvSpPr>
        <p:spPr>
          <a:xfrm>
            <a:off x="3365633" y="3966312"/>
            <a:ext cx="5460800" cy="980400"/>
          </a:xfrm>
          <a:prstGeom prst="rect">
            <a:avLst/>
          </a:prstGeom>
        </p:spPr>
        <p:txBody>
          <a:bodyPr spcFirstLastPara="1" wrap="square" lIns="91425" tIns="91425" rIns="91425" bIns="91425" anchor="ctr" anchorCtr="0">
            <a:noAutofit/>
          </a:bodyPr>
          <a:lstStyle>
            <a:lvl1pPr lvl="0" algn="ctr" rtl="0">
              <a:lnSpc>
                <a:spcPct val="45000"/>
              </a:lnSpc>
              <a:spcBef>
                <a:spcPts val="0"/>
              </a:spcBef>
              <a:spcAft>
                <a:spcPts val="0"/>
              </a:spcAft>
              <a:buClr>
                <a:srgbClr val="191919"/>
              </a:buClr>
              <a:buSzPts val="5200"/>
              <a:buNone/>
              <a:defRPr sz="13866">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55229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805"/>
        <p:cNvGrpSpPr/>
        <p:nvPr/>
      </p:nvGrpSpPr>
      <p:grpSpPr>
        <a:xfrm>
          <a:off x="0" y="0"/>
          <a:ext cx="0" cy="0"/>
          <a:chOff x="0" y="0"/>
          <a:chExt cx="0" cy="0"/>
        </a:xfrm>
      </p:grpSpPr>
      <p:grpSp>
        <p:nvGrpSpPr>
          <p:cNvPr id="806" name="Google Shape;806;p15"/>
          <p:cNvGrpSpPr/>
          <p:nvPr/>
        </p:nvGrpSpPr>
        <p:grpSpPr>
          <a:xfrm>
            <a:off x="273933" y="33"/>
            <a:ext cx="11918267" cy="6858000"/>
            <a:chOff x="205450" y="25"/>
            <a:chExt cx="8938700" cy="5143500"/>
          </a:xfrm>
        </p:grpSpPr>
        <p:cxnSp>
          <p:nvCxnSpPr>
            <p:cNvPr id="807" name="Google Shape;807;p1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08" name="Google Shape;808;p1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09" name="Google Shape;809;p1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0" name="Google Shape;810;p1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1" name="Google Shape;811;p1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2" name="Google Shape;812;p1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3" name="Google Shape;813;p1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4" name="Google Shape;814;p1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5" name="Google Shape;815;p1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6" name="Google Shape;816;p1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7" name="Google Shape;817;p1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8" name="Google Shape;818;p1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19" name="Google Shape;819;p1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0" name="Google Shape;820;p1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1" name="Google Shape;821;p1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2" name="Google Shape;822;p1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3" name="Google Shape;823;p1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4" name="Google Shape;824;p1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5" name="Google Shape;825;p1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6" name="Google Shape;826;p1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7" name="Google Shape;827;p1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28" name="Google Shape;828;p1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29" name="Google Shape;829;p1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0" name="Google Shape;830;p1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1" name="Google Shape;831;p1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2" name="Google Shape;832;p1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3" name="Google Shape;833;p1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4" name="Google Shape;834;p1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5" name="Google Shape;835;p1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6" name="Google Shape;836;p1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7" name="Google Shape;837;p1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8" name="Google Shape;838;p1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39" name="Google Shape;839;p1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0" name="Google Shape;840;p1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1" name="Google Shape;841;p1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2" name="Google Shape;842;p1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3" name="Google Shape;843;p1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4" name="Google Shape;844;p1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5" name="Google Shape;845;p1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6" name="Google Shape;846;p1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7" name="Google Shape;847;p1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8" name="Google Shape;848;p1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49" name="Google Shape;849;p1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850" name="Google Shape;850;p1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851" name="Google Shape;851;p15"/>
          <p:cNvGrpSpPr/>
          <p:nvPr/>
        </p:nvGrpSpPr>
        <p:grpSpPr>
          <a:xfrm>
            <a:off x="-1607512" y="-2169798"/>
            <a:ext cx="15619879" cy="11480487"/>
            <a:chOff x="-1205634" y="-1627349"/>
            <a:chExt cx="11714909" cy="8610365"/>
          </a:xfrm>
        </p:grpSpPr>
        <p:sp>
          <p:nvSpPr>
            <p:cNvPr id="852" name="Google Shape;852;p15"/>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5"/>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5"/>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5"/>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5"/>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5"/>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8" name="Google Shape;858;p15"/>
          <p:cNvGrpSpPr/>
          <p:nvPr/>
        </p:nvGrpSpPr>
        <p:grpSpPr>
          <a:xfrm>
            <a:off x="61701" y="-15"/>
            <a:ext cx="11980900" cy="6763924"/>
            <a:chOff x="46275" y="-12"/>
            <a:chExt cx="8985675" cy="5072943"/>
          </a:xfrm>
        </p:grpSpPr>
        <p:sp>
          <p:nvSpPr>
            <p:cNvPr id="859" name="Google Shape;859;p15"/>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5"/>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5"/>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5"/>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5"/>
            <p:cNvGrpSpPr/>
            <p:nvPr/>
          </p:nvGrpSpPr>
          <p:grpSpPr>
            <a:xfrm>
              <a:off x="46275" y="-12"/>
              <a:ext cx="8965650" cy="5007825"/>
              <a:chOff x="46275" y="-12"/>
              <a:chExt cx="8965650" cy="5007825"/>
            </a:xfrm>
          </p:grpSpPr>
          <p:sp>
            <p:nvSpPr>
              <p:cNvPr id="864" name="Google Shape;864;p15"/>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5"/>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5"/>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5"/>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5"/>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5"/>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0" name="Google Shape;870;p15"/>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5"/>
          <p:cNvSpPr txBox="1">
            <a:spLocks noGrp="1"/>
          </p:cNvSpPr>
          <p:nvPr>
            <p:ph type="subTitle" idx="1"/>
          </p:nvPr>
        </p:nvSpPr>
        <p:spPr>
          <a:xfrm>
            <a:off x="1475967" y="2916700"/>
            <a:ext cx="4080000" cy="141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2" name="Google Shape;872;p15"/>
          <p:cNvSpPr txBox="1">
            <a:spLocks noGrp="1"/>
          </p:cNvSpPr>
          <p:nvPr>
            <p:ph type="title"/>
          </p:nvPr>
        </p:nvSpPr>
        <p:spPr>
          <a:xfrm>
            <a:off x="1475967" y="1961533"/>
            <a:ext cx="408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152894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946"/>
        <p:cNvGrpSpPr/>
        <p:nvPr/>
      </p:nvGrpSpPr>
      <p:grpSpPr>
        <a:xfrm>
          <a:off x="0" y="0"/>
          <a:ext cx="0" cy="0"/>
          <a:chOff x="0" y="0"/>
          <a:chExt cx="0" cy="0"/>
        </a:xfrm>
      </p:grpSpPr>
      <p:grpSp>
        <p:nvGrpSpPr>
          <p:cNvPr id="947" name="Google Shape;947;p17"/>
          <p:cNvGrpSpPr/>
          <p:nvPr/>
        </p:nvGrpSpPr>
        <p:grpSpPr>
          <a:xfrm>
            <a:off x="273933" y="33"/>
            <a:ext cx="11918267" cy="6858000"/>
            <a:chOff x="205450" y="25"/>
            <a:chExt cx="8938700" cy="5143500"/>
          </a:xfrm>
        </p:grpSpPr>
        <p:cxnSp>
          <p:nvCxnSpPr>
            <p:cNvPr id="948" name="Google Shape;948;p17"/>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49" name="Google Shape;949;p17"/>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0" name="Google Shape;950;p17"/>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1" name="Google Shape;951;p17"/>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2" name="Google Shape;952;p17"/>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3" name="Google Shape;953;p17"/>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4" name="Google Shape;954;p17"/>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5" name="Google Shape;955;p17"/>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6" name="Google Shape;956;p17"/>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7" name="Google Shape;957;p17"/>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8" name="Google Shape;958;p17"/>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9" name="Google Shape;959;p17"/>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0" name="Google Shape;960;p17"/>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1" name="Google Shape;961;p17"/>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2" name="Google Shape;962;p17"/>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3" name="Google Shape;963;p17"/>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4" name="Google Shape;964;p17"/>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5" name="Google Shape;965;p17"/>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6" name="Google Shape;966;p17"/>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7" name="Google Shape;967;p17"/>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8" name="Google Shape;968;p17"/>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9" name="Google Shape;969;p17"/>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0" name="Google Shape;970;p17"/>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1" name="Google Shape;971;p17"/>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2" name="Google Shape;972;p17"/>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3" name="Google Shape;973;p17"/>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4" name="Google Shape;974;p17"/>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5" name="Google Shape;975;p17"/>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6" name="Google Shape;976;p17"/>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7" name="Google Shape;977;p17"/>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8" name="Google Shape;978;p17"/>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79" name="Google Shape;979;p17"/>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0" name="Google Shape;980;p17"/>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1" name="Google Shape;981;p17"/>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2" name="Google Shape;982;p17"/>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3" name="Google Shape;983;p17"/>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4" name="Google Shape;984;p17"/>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5" name="Google Shape;985;p17"/>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6" name="Google Shape;986;p17"/>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7" name="Google Shape;987;p17"/>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8" name="Google Shape;988;p17"/>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89" name="Google Shape;989;p17"/>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90" name="Google Shape;990;p17"/>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991" name="Google Shape;991;p17"/>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992" name="Google Shape;992;p17"/>
          <p:cNvGrpSpPr/>
          <p:nvPr/>
        </p:nvGrpSpPr>
        <p:grpSpPr>
          <a:xfrm>
            <a:off x="-1607512" y="-2169798"/>
            <a:ext cx="15619879" cy="11480487"/>
            <a:chOff x="-1205634" y="-1627349"/>
            <a:chExt cx="11714909" cy="8610365"/>
          </a:xfrm>
        </p:grpSpPr>
        <p:sp>
          <p:nvSpPr>
            <p:cNvPr id="993" name="Google Shape;993;p17"/>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7"/>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7"/>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7"/>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7"/>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7"/>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9" name="Google Shape;999;p17"/>
          <p:cNvGrpSpPr/>
          <p:nvPr/>
        </p:nvGrpSpPr>
        <p:grpSpPr>
          <a:xfrm>
            <a:off x="61701" y="-15"/>
            <a:ext cx="11980900" cy="6763924"/>
            <a:chOff x="46275" y="-12"/>
            <a:chExt cx="8985675" cy="5072943"/>
          </a:xfrm>
        </p:grpSpPr>
        <p:sp>
          <p:nvSpPr>
            <p:cNvPr id="1000" name="Google Shape;1000;p17"/>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7"/>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7"/>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7"/>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4" name="Google Shape;1004;p17"/>
            <p:cNvGrpSpPr/>
            <p:nvPr/>
          </p:nvGrpSpPr>
          <p:grpSpPr>
            <a:xfrm>
              <a:off x="46275" y="-12"/>
              <a:ext cx="8965650" cy="5007825"/>
              <a:chOff x="46275" y="-12"/>
              <a:chExt cx="8965650" cy="5007825"/>
            </a:xfrm>
          </p:grpSpPr>
          <p:sp>
            <p:nvSpPr>
              <p:cNvPr id="1005" name="Google Shape;1005;p17"/>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7"/>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7"/>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7"/>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7"/>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7"/>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11" name="Google Shape;1011;p17"/>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17"/>
          <p:cNvSpPr txBox="1">
            <a:spLocks noGrp="1"/>
          </p:cNvSpPr>
          <p:nvPr>
            <p:ph type="title"/>
          </p:nvPr>
        </p:nvSpPr>
        <p:spPr>
          <a:xfrm>
            <a:off x="1998800" y="2136633"/>
            <a:ext cx="355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3" name="Google Shape;1013;p17"/>
          <p:cNvSpPr txBox="1">
            <a:spLocks noGrp="1"/>
          </p:cNvSpPr>
          <p:nvPr>
            <p:ph type="subTitle" idx="1"/>
          </p:nvPr>
        </p:nvSpPr>
        <p:spPr>
          <a:xfrm>
            <a:off x="1998800" y="2918667"/>
            <a:ext cx="35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4" name="Google Shape;1014;p17"/>
          <p:cNvSpPr txBox="1">
            <a:spLocks noGrp="1"/>
          </p:cNvSpPr>
          <p:nvPr>
            <p:ph type="title" idx="2"/>
          </p:nvPr>
        </p:nvSpPr>
        <p:spPr>
          <a:xfrm>
            <a:off x="7502867" y="2136633"/>
            <a:ext cx="355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5" name="Google Shape;1015;p17"/>
          <p:cNvSpPr txBox="1">
            <a:spLocks noGrp="1"/>
          </p:cNvSpPr>
          <p:nvPr>
            <p:ph type="subTitle" idx="3"/>
          </p:nvPr>
        </p:nvSpPr>
        <p:spPr>
          <a:xfrm>
            <a:off x="7502867" y="2918667"/>
            <a:ext cx="35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6" name="Google Shape;1016;p17"/>
          <p:cNvSpPr txBox="1">
            <a:spLocks noGrp="1"/>
          </p:cNvSpPr>
          <p:nvPr>
            <p:ph type="title" idx="4"/>
          </p:nvPr>
        </p:nvSpPr>
        <p:spPr>
          <a:xfrm>
            <a:off x="1998800" y="3844633"/>
            <a:ext cx="355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7" name="Google Shape;1017;p17"/>
          <p:cNvSpPr txBox="1">
            <a:spLocks noGrp="1"/>
          </p:cNvSpPr>
          <p:nvPr>
            <p:ph type="subTitle" idx="5"/>
          </p:nvPr>
        </p:nvSpPr>
        <p:spPr>
          <a:xfrm>
            <a:off x="1998800" y="4626667"/>
            <a:ext cx="35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8" name="Google Shape;1018;p17"/>
          <p:cNvSpPr txBox="1">
            <a:spLocks noGrp="1"/>
          </p:cNvSpPr>
          <p:nvPr>
            <p:ph type="title" idx="6"/>
          </p:nvPr>
        </p:nvSpPr>
        <p:spPr>
          <a:xfrm>
            <a:off x="7502867" y="3844633"/>
            <a:ext cx="355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9" name="Google Shape;1019;p17"/>
          <p:cNvSpPr txBox="1">
            <a:spLocks noGrp="1"/>
          </p:cNvSpPr>
          <p:nvPr>
            <p:ph type="subTitle" idx="7"/>
          </p:nvPr>
        </p:nvSpPr>
        <p:spPr>
          <a:xfrm>
            <a:off x="7502867" y="4626667"/>
            <a:ext cx="3557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0" name="Google Shape;1020;p17"/>
          <p:cNvSpPr txBox="1">
            <a:spLocks noGrp="1"/>
          </p:cNvSpPr>
          <p:nvPr>
            <p:ph type="title" idx="8"/>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2993383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1021"/>
        <p:cNvGrpSpPr/>
        <p:nvPr/>
      </p:nvGrpSpPr>
      <p:grpSpPr>
        <a:xfrm>
          <a:off x="0" y="0"/>
          <a:ext cx="0" cy="0"/>
          <a:chOff x="0" y="0"/>
          <a:chExt cx="0" cy="0"/>
        </a:xfrm>
      </p:grpSpPr>
      <p:grpSp>
        <p:nvGrpSpPr>
          <p:cNvPr id="1022" name="Google Shape;1022;p18"/>
          <p:cNvGrpSpPr/>
          <p:nvPr/>
        </p:nvGrpSpPr>
        <p:grpSpPr>
          <a:xfrm>
            <a:off x="273933" y="33"/>
            <a:ext cx="11918267" cy="6858000"/>
            <a:chOff x="205450" y="25"/>
            <a:chExt cx="8938700" cy="5143500"/>
          </a:xfrm>
        </p:grpSpPr>
        <p:cxnSp>
          <p:nvCxnSpPr>
            <p:cNvPr id="1023" name="Google Shape;1023;p18"/>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4" name="Google Shape;1024;p18"/>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5" name="Google Shape;1025;p18"/>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6" name="Google Shape;1026;p18"/>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7" name="Google Shape;1027;p18"/>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8" name="Google Shape;1028;p18"/>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9" name="Google Shape;1029;p18"/>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0" name="Google Shape;1030;p18"/>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1" name="Google Shape;1031;p18"/>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2" name="Google Shape;1032;p18"/>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3" name="Google Shape;1033;p18"/>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4" name="Google Shape;1034;p18"/>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5" name="Google Shape;1035;p18"/>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6" name="Google Shape;1036;p18"/>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7" name="Google Shape;1037;p18"/>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8" name="Google Shape;1038;p18"/>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9" name="Google Shape;1039;p18"/>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0" name="Google Shape;1040;p18"/>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1" name="Google Shape;1041;p18"/>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2" name="Google Shape;1042;p18"/>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3" name="Google Shape;1043;p18"/>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4" name="Google Shape;1044;p18"/>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5" name="Google Shape;1045;p18"/>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6" name="Google Shape;1046;p18"/>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7" name="Google Shape;1047;p18"/>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8" name="Google Shape;1048;p18"/>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49" name="Google Shape;1049;p18"/>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0" name="Google Shape;1050;p18"/>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1" name="Google Shape;1051;p18"/>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2" name="Google Shape;1052;p18"/>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3" name="Google Shape;1053;p18"/>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4" name="Google Shape;1054;p18"/>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5" name="Google Shape;1055;p18"/>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6" name="Google Shape;1056;p18"/>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7" name="Google Shape;1057;p18"/>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8" name="Google Shape;1058;p18"/>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59" name="Google Shape;1059;p18"/>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0" name="Google Shape;1060;p18"/>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1" name="Google Shape;1061;p18"/>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2" name="Google Shape;1062;p18"/>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3" name="Google Shape;1063;p18"/>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4" name="Google Shape;1064;p18"/>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5" name="Google Shape;1065;p18"/>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066" name="Google Shape;1066;p18"/>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067" name="Google Shape;1067;p18"/>
          <p:cNvGrpSpPr/>
          <p:nvPr/>
        </p:nvGrpSpPr>
        <p:grpSpPr>
          <a:xfrm>
            <a:off x="-1607512" y="-2169798"/>
            <a:ext cx="15619879" cy="11480487"/>
            <a:chOff x="-1205634" y="-1627349"/>
            <a:chExt cx="11714909" cy="8610365"/>
          </a:xfrm>
        </p:grpSpPr>
        <p:sp>
          <p:nvSpPr>
            <p:cNvPr id="1068" name="Google Shape;1068;p18"/>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8"/>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8"/>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8"/>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8"/>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8"/>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4" name="Google Shape;1074;p18"/>
          <p:cNvGrpSpPr/>
          <p:nvPr/>
        </p:nvGrpSpPr>
        <p:grpSpPr>
          <a:xfrm>
            <a:off x="61701" y="-15"/>
            <a:ext cx="11980900" cy="6763924"/>
            <a:chOff x="46275" y="-12"/>
            <a:chExt cx="8985675" cy="5072943"/>
          </a:xfrm>
        </p:grpSpPr>
        <p:sp>
          <p:nvSpPr>
            <p:cNvPr id="1075" name="Google Shape;1075;p18"/>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8"/>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8"/>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8"/>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9" name="Google Shape;1079;p18"/>
            <p:cNvGrpSpPr/>
            <p:nvPr/>
          </p:nvGrpSpPr>
          <p:grpSpPr>
            <a:xfrm>
              <a:off x="46275" y="-12"/>
              <a:ext cx="8965650" cy="5007825"/>
              <a:chOff x="46275" y="-12"/>
              <a:chExt cx="8965650" cy="5007825"/>
            </a:xfrm>
          </p:grpSpPr>
          <p:sp>
            <p:nvSpPr>
              <p:cNvPr id="1080" name="Google Shape;1080;p18"/>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8"/>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8"/>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8"/>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8"/>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8"/>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6" name="Google Shape;1086;p18"/>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8"/>
          <p:cNvSpPr txBox="1">
            <a:spLocks noGrp="1"/>
          </p:cNvSpPr>
          <p:nvPr>
            <p:ph type="title"/>
          </p:nvPr>
        </p:nvSpPr>
        <p:spPr>
          <a:xfrm>
            <a:off x="960000" y="23512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88" name="Google Shape;1088;p18"/>
          <p:cNvSpPr txBox="1">
            <a:spLocks noGrp="1"/>
          </p:cNvSpPr>
          <p:nvPr>
            <p:ph type="subTitle" idx="1"/>
          </p:nvPr>
        </p:nvSpPr>
        <p:spPr>
          <a:xfrm>
            <a:off x="960000"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8"/>
          <p:cNvSpPr txBox="1">
            <a:spLocks noGrp="1"/>
          </p:cNvSpPr>
          <p:nvPr>
            <p:ph type="title" idx="2"/>
          </p:nvPr>
        </p:nvSpPr>
        <p:spPr>
          <a:xfrm>
            <a:off x="4559025" y="23512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0" name="Google Shape;1090;p18"/>
          <p:cNvSpPr txBox="1">
            <a:spLocks noGrp="1"/>
          </p:cNvSpPr>
          <p:nvPr>
            <p:ph type="subTitle" idx="3"/>
          </p:nvPr>
        </p:nvSpPr>
        <p:spPr>
          <a:xfrm>
            <a:off x="4559025"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8"/>
          <p:cNvSpPr txBox="1">
            <a:spLocks noGrp="1"/>
          </p:cNvSpPr>
          <p:nvPr>
            <p:ph type="title" idx="4"/>
          </p:nvPr>
        </p:nvSpPr>
        <p:spPr>
          <a:xfrm>
            <a:off x="960000" y="44656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8"/>
          <p:cNvSpPr txBox="1">
            <a:spLocks noGrp="1"/>
          </p:cNvSpPr>
          <p:nvPr>
            <p:ph type="subTitle" idx="5"/>
          </p:nvPr>
        </p:nvSpPr>
        <p:spPr>
          <a:xfrm>
            <a:off x="960000" y="51402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3" name="Google Shape;1093;p18"/>
          <p:cNvSpPr txBox="1">
            <a:spLocks noGrp="1"/>
          </p:cNvSpPr>
          <p:nvPr>
            <p:ph type="title" idx="6"/>
          </p:nvPr>
        </p:nvSpPr>
        <p:spPr>
          <a:xfrm>
            <a:off x="4559025" y="44656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8"/>
          <p:cNvSpPr txBox="1">
            <a:spLocks noGrp="1"/>
          </p:cNvSpPr>
          <p:nvPr>
            <p:ph type="subTitle" idx="7"/>
          </p:nvPr>
        </p:nvSpPr>
        <p:spPr>
          <a:xfrm>
            <a:off x="4559025" y="51402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5" name="Google Shape;1095;p18"/>
          <p:cNvSpPr txBox="1">
            <a:spLocks noGrp="1"/>
          </p:cNvSpPr>
          <p:nvPr>
            <p:ph type="title" idx="8"/>
          </p:nvPr>
        </p:nvSpPr>
        <p:spPr>
          <a:xfrm>
            <a:off x="8158060" y="23512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8"/>
          <p:cNvSpPr txBox="1">
            <a:spLocks noGrp="1"/>
          </p:cNvSpPr>
          <p:nvPr>
            <p:ph type="subTitle" idx="9"/>
          </p:nvPr>
        </p:nvSpPr>
        <p:spPr>
          <a:xfrm>
            <a:off x="8158060"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7" name="Google Shape;1097;p18"/>
          <p:cNvSpPr txBox="1">
            <a:spLocks noGrp="1"/>
          </p:cNvSpPr>
          <p:nvPr>
            <p:ph type="title" idx="13"/>
          </p:nvPr>
        </p:nvSpPr>
        <p:spPr>
          <a:xfrm>
            <a:off x="8158060" y="4465692"/>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8"/>
          <p:cNvSpPr txBox="1">
            <a:spLocks noGrp="1"/>
          </p:cNvSpPr>
          <p:nvPr>
            <p:ph type="subTitle" idx="14"/>
          </p:nvPr>
        </p:nvSpPr>
        <p:spPr>
          <a:xfrm>
            <a:off x="8158060" y="51402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9" name="Google Shape;1099;p18"/>
          <p:cNvSpPr txBox="1">
            <a:spLocks noGrp="1"/>
          </p:cNvSpPr>
          <p:nvPr>
            <p:ph type="title" idx="15"/>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3355828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1179"/>
        <p:cNvGrpSpPr/>
        <p:nvPr/>
      </p:nvGrpSpPr>
      <p:grpSpPr>
        <a:xfrm>
          <a:off x="0" y="0"/>
          <a:ext cx="0" cy="0"/>
          <a:chOff x="0" y="0"/>
          <a:chExt cx="0" cy="0"/>
        </a:xfrm>
      </p:grpSpPr>
      <p:grpSp>
        <p:nvGrpSpPr>
          <p:cNvPr id="1180" name="Google Shape;1180;p20"/>
          <p:cNvGrpSpPr/>
          <p:nvPr/>
        </p:nvGrpSpPr>
        <p:grpSpPr>
          <a:xfrm>
            <a:off x="273933" y="33"/>
            <a:ext cx="11918267" cy="6858000"/>
            <a:chOff x="205450" y="25"/>
            <a:chExt cx="8938700" cy="5143500"/>
          </a:xfrm>
        </p:grpSpPr>
        <p:cxnSp>
          <p:nvCxnSpPr>
            <p:cNvPr id="1181" name="Google Shape;1181;p20"/>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2" name="Google Shape;1182;p20"/>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3" name="Google Shape;1183;p20"/>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4" name="Google Shape;1184;p20"/>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5" name="Google Shape;1185;p20"/>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6" name="Google Shape;1186;p20"/>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7" name="Google Shape;1187;p20"/>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8" name="Google Shape;1188;p20"/>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89" name="Google Shape;1189;p20"/>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0" name="Google Shape;1190;p20"/>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1" name="Google Shape;1191;p20"/>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2" name="Google Shape;1192;p20"/>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3" name="Google Shape;1193;p20"/>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4" name="Google Shape;1194;p20"/>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5" name="Google Shape;1195;p20"/>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6" name="Google Shape;1196;p20"/>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7" name="Google Shape;1197;p20"/>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8" name="Google Shape;1198;p20"/>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99" name="Google Shape;1199;p20"/>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00" name="Google Shape;1200;p20"/>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01" name="Google Shape;1201;p20"/>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02" name="Google Shape;1202;p20"/>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3" name="Google Shape;1203;p20"/>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4" name="Google Shape;1204;p20"/>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5" name="Google Shape;1205;p20"/>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6" name="Google Shape;1206;p20"/>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7" name="Google Shape;1207;p20"/>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8" name="Google Shape;1208;p20"/>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9" name="Google Shape;1209;p20"/>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0" name="Google Shape;1210;p20"/>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1" name="Google Shape;1211;p20"/>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2" name="Google Shape;1212;p20"/>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3" name="Google Shape;1213;p20"/>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4" name="Google Shape;1214;p20"/>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5" name="Google Shape;1215;p20"/>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6" name="Google Shape;1216;p20"/>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7" name="Google Shape;1217;p20"/>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8" name="Google Shape;1218;p20"/>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9" name="Google Shape;1219;p20"/>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0" name="Google Shape;1220;p20"/>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1" name="Google Shape;1221;p20"/>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2" name="Google Shape;1222;p20"/>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3" name="Google Shape;1223;p20"/>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4" name="Google Shape;1224;p20"/>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225" name="Google Shape;1225;p20"/>
          <p:cNvGrpSpPr/>
          <p:nvPr/>
        </p:nvGrpSpPr>
        <p:grpSpPr>
          <a:xfrm>
            <a:off x="-1607512" y="-2169798"/>
            <a:ext cx="15619879" cy="11480487"/>
            <a:chOff x="-1205634" y="-1627349"/>
            <a:chExt cx="11714909" cy="8610365"/>
          </a:xfrm>
        </p:grpSpPr>
        <p:sp>
          <p:nvSpPr>
            <p:cNvPr id="1226" name="Google Shape;1226;p20"/>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0"/>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0"/>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0"/>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0"/>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0"/>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2" name="Google Shape;1232;p20"/>
          <p:cNvGrpSpPr/>
          <p:nvPr/>
        </p:nvGrpSpPr>
        <p:grpSpPr>
          <a:xfrm>
            <a:off x="61701" y="-15"/>
            <a:ext cx="11980900" cy="6763924"/>
            <a:chOff x="46275" y="-12"/>
            <a:chExt cx="8985675" cy="5072943"/>
          </a:xfrm>
        </p:grpSpPr>
        <p:sp>
          <p:nvSpPr>
            <p:cNvPr id="1233" name="Google Shape;1233;p20"/>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0"/>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0"/>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0"/>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7" name="Google Shape;1237;p20"/>
            <p:cNvGrpSpPr/>
            <p:nvPr/>
          </p:nvGrpSpPr>
          <p:grpSpPr>
            <a:xfrm>
              <a:off x="46275" y="-12"/>
              <a:ext cx="8965650" cy="5007825"/>
              <a:chOff x="46275" y="-12"/>
              <a:chExt cx="8965650" cy="5007825"/>
            </a:xfrm>
          </p:grpSpPr>
          <p:sp>
            <p:nvSpPr>
              <p:cNvPr id="1238" name="Google Shape;1238;p20"/>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0"/>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0"/>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0"/>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0"/>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0"/>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44" name="Google Shape;1244;p20"/>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20"/>
          <p:cNvSpPr txBox="1">
            <a:spLocks noGrp="1"/>
          </p:cNvSpPr>
          <p:nvPr>
            <p:ph type="subTitle" idx="1"/>
          </p:nvPr>
        </p:nvSpPr>
        <p:spPr>
          <a:xfrm>
            <a:off x="960000" y="1891200"/>
            <a:ext cx="7688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246" name="Google Shape;1246;p20"/>
          <p:cNvSpPr txBox="1">
            <a:spLocks noGrp="1"/>
          </p:cNvSpPr>
          <p:nvPr>
            <p:ph type="title"/>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1479119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1247"/>
        <p:cNvGrpSpPr/>
        <p:nvPr/>
      </p:nvGrpSpPr>
      <p:grpSpPr>
        <a:xfrm>
          <a:off x="0" y="0"/>
          <a:ext cx="0" cy="0"/>
          <a:chOff x="0" y="0"/>
          <a:chExt cx="0" cy="0"/>
        </a:xfrm>
      </p:grpSpPr>
      <p:grpSp>
        <p:nvGrpSpPr>
          <p:cNvPr id="1248" name="Google Shape;1248;p21"/>
          <p:cNvGrpSpPr/>
          <p:nvPr/>
        </p:nvGrpSpPr>
        <p:grpSpPr>
          <a:xfrm>
            <a:off x="273933" y="33"/>
            <a:ext cx="11918267" cy="6858000"/>
            <a:chOff x="205450" y="25"/>
            <a:chExt cx="8938700" cy="5143500"/>
          </a:xfrm>
        </p:grpSpPr>
        <p:cxnSp>
          <p:nvCxnSpPr>
            <p:cNvPr id="1249" name="Google Shape;1249;p21"/>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0" name="Google Shape;1250;p21"/>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1" name="Google Shape;1251;p21"/>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2" name="Google Shape;1252;p21"/>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3" name="Google Shape;1253;p21"/>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4" name="Google Shape;1254;p21"/>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5" name="Google Shape;1255;p21"/>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6" name="Google Shape;1256;p21"/>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7" name="Google Shape;1257;p21"/>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8" name="Google Shape;1258;p21"/>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59" name="Google Shape;1259;p21"/>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0" name="Google Shape;1260;p21"/>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1" name="Google Shape;1261;p21"/>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2" name="Google Shape;1262;p21"/>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3" name="Google Shape;1263;p21"/>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4" name="Google Shape;1264;p21"/>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5" name="Google Shape;1265;p21"/>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6" name="Google Shape;1266;p21"/>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7" name="Google Shape;1267;p21"/>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8" name="Google Shape;1268;p21"/>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69" name="Google Shape;1269;p21"/>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70" name="Google Shape;1270;p21"/>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1" name="Google Shape;1271;p21"/>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2" name="Google Shape;1272;p21"/>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3" name="Google Shape;1273;p21"/>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4" name="Google Shape;1274;p21"/>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5" name="Google Shape;1275;p21"/>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6" name="Google Shape;1276;p21"/>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7" name="Google Shape;1277;p21"/>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8" name="Google Shape;1278;p21"/>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9" name="Google Shape;1279;p21"/>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0" name="Google Shape;1280;p21"/>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1" name="Google Shape;1281;p21"/>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2" name="Google Shape;1282;p21"/>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3" name="Google Shape;1283;p21"/>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4" name="Google Shape;1284;p21"/>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5" name="Google Shape;1285;p21"/>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6" name="Google Shape;1286;p21"/>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7" name="Google Shape;1287;p21"/>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8" name="Google Shape;1288;p21"/>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9" name="Google Shape;1289;p21"/>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90" name="Google Shape;1290;p21"/>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91" name="Google Shape;1291;p21"/>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92" name="Google Shape;1292;p21"/>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293" name="Google Shape;1293;p21"/>
          <p:cNvGrpSpPr/>
          <p:nvPr/>
        </p:nvGrpSpPr>
        <p:grpSpPr>
          <a:xfrm>
            <a:off x="-1607512" y="-2169798"/>
            <a:ext cx="15619879" cy="11480487"/>
            <a:chOff x="-1205634" y="-1627349"/>
            <a:chExt cx="11714909" cy="8610365"/>
          </a:xfrm>
        </p:grpSpPr>
        <p:sp>
          <p:nvSpPr>
            <p:cNvPr id="1294" name="Google Shape;1294;p21"/>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21"/>
          <p:cNvGrpSpPr/>
          <p:nvPr/>
        </p:nvGrpSpPr>
        <p:grpSpPr>
          <a:xfrm>
            <a:off x="61701" y="-15"/>
            <a:ext cx="11980900" cy="6763924"/>
            <a:chOff x="46275" y="-12"/>
            <a:chExt cx="8985675" cy="5072943"/>
          </a:xfrm>
        </p:grpSpPr>
        <p:sp>
          <p:nvSpPr>
            <p:cNvPr id="1301" name="Google Shape;1301;p21"/>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5" name="Google Shape;1305;p21"/>
            <p:cNvGrpSpPr/>
            <p:nvPr/>
          </p:nvGrpSpPr>
          <p:grpSpPr>
            <a:xfrm>
              <a:off x="46275" y="-12"/>
              <a:ext cx="8965650" cy="5007825"/>
              <a:chOff x="46275" y="-12"/>
              <a:chExt cx="8965650" cy="5007825"/>
            </a:xfrm>
          </p:grpSpPr>
          <p:sp>
            <p:nvSpPr>
              <p:cNvPr id="1306" name="Google Shape;1306;p21"/>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12" name="Google Shape;1312;p21"/>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21"/>
          <p:cNvSpPr txBox="1">
            <a:spLocks noGrp="1"/>
          </p:cNvSpPr>
          <p:nvPr>
            <p:ph type="ctrTitle"/>
          </p:nvPr>
        </p:nvSpPr>
        <p:spPr>
          <a:xfrm>
            <a:off x="3253400" y="437633"/>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14" name="Google Shape;1314;p21"/>
          <p:cNvSpPr txBox="1">
            <a:spLocks noGrp="1"/>
          </p:cNvSpPr>
          <p:nvPr>
            <p:ph type="subTitle" idx="1"/>
          </p:nvPr>
        </p:nvSpPr>
        <p:spPr>
          <a:xfrm>
            <a:off x="3246800" y="1924400"/>
            <a:ext cx="5725200" cy="1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315" name="Google Shape;1315;p21"/>
          <p:cNvSpPr txBox="1">
            <a:spLocks noGrp="1"/>
          </p:cNvSpPr>
          <p:nvPr>
            <p:ph type="subTitle" idx="2"/>
          </p:nvPr>
        </p:nvSpPr>
        <p:spPr>
          <a:xfrm>
            <a:off x="3246800" y="4650667"/>
            <a:ext cx="5725200" cy="4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316" name="Google Shape;1316;p21"/>
          <p:cNvSpPr txBox="1"/>
          <p:nvPr/>
        </p:nvSpPr>
        <p:spPr>
          <a:xfrm>
            <a:off x="2350000" y="5165467"/>
            <a:ext cx="7492000" cy="820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600">
                <a:solidFill>
                  <a:schemeClr val="dk1"/>
                </a:solidFill>
                <a:latin typeface="Comfortaa"/>
                <a:ea typeface="Comfortaa"/>
                <a:cs typeface="Comfortaa"/>
                <a:sym typeface="Comfortaa"/>
              </a:rPr>
              <a:t>CREDITS: This presentation template was created by </a:t>
            </a:r>
            <a:r>
              <a:rPr lang="en" sz="1600" b="1">
                <a:solidFill>
                  <a:schemeClr val="dk1"/>
                </a:solidFill>
                <a:uFill>
                  <a:noFill/>
                </a:uFill>
                <a:latin typeface="Comfortaa"/>
                <a:ea typeface="Comfortaa"/>
                <a:cs typeface="Comfortaa"/>
                <a:sym typeface="Comfortaa"/>
                <a:hlinkClick r:id="rId2">
                  <a:extLst>
                    <a:ext uri="{A12FA001-AC4F-418D-AE19-62706E023703}">
                      <ahyp:hlinkClr xmlns:ahyp="http://schemas.microsoft.com/office/drawing/2018/hyperlinkcolor" xmlns="" val="tx"/>
                    </a:ext>
                  </a:extLst>
                </a:hlinkClick>
              </a:rPr>
              <a:t>Slidesgo</a:t>
            </a:r>
            <a:r>
              <a:rPr lang="en" sz="1600">
                <a:solidFill>
                  <a:schemeClr val="dk1"/>
                </a:solidFill>
                <a:latin typeface="Comfortaa"/>
                <a:ea typeface="Comfortaa"/>
                <a:cs typeface="Comfortaa"/>
                <a:sym typeface="Comfortaa"/>
              </a:rPr>
              <a:t>, including icons by </a:t>
            </a:r>
            <a:r>
              <a:rPr lang="en" sz="1600" b="1">
                <a:solidFill>
                  <a:schemeClr val="dk1"/>
                </a:solidFill>
                <a:uFill>
                  <a:noFill/>
                </a:uFill>
                <a:latin typeface="Comfortaa"/>
                <a:ea typeface="Comfortaa"/>
                <a:cs typeface="Comfortaa"/>
                <a:sym typeface="Comfortaa"/>
                <a:hlinkClick r:id="rId3">
                  <a:extLst>
                    <a:ext uri="{A12FA001-AC4F-418D-AE19-62706E023703}">
                      <ahyp:hlinkClr xmlns:ahyp="http://schemas.microsoft.com/office/drawing/2018/hyperlinkcolor" xmlns="" val="tx"/>
                    </a:ext>
                  </a:extLst>
                </a:hlinkClick>
              </a:rPr>
              <a:t>Flaticon</a:t>
            </a:r>
            <a:r>
              <a:rPr lang="en" sz="1600">
                <a:solidFill>
                  <a:schemeClr val="dk1"/>
                </a:solidFill>
                <a:latin typeface="Comfortaa"/>
                <a:ea typeface="Comfortaa"/>
                <a:cs typeface="Comfortaa"/>
                <a:sym typeface="Comfortaa"/>
              </a:rPr>
              <a:t> and infographics &amp; images by </a:t>
            </a:r>
            <a:r>
              <a:rPr lang="en" sz="1600" b="1">
                <a:solidFill>
                  <a:schemeClr val="dk1"/>
                </a:solidFill>
                <a:uFill>
                  <a:noFill/>
                </a:uFill>
                <a:latin typeface="Comfortaa"/>
                <a:ea typeface="Comfortaa"/>
                <a:cs typeface="Comfortaa"/>
                <a:sym typeface="Comfortaa"/>
                <a:hlinkClick r:id="rId4">
                  <a:extLst>
                    <a:ext uri="{A12FA001-AC4F-418D-AE19-62706E023703}">
                      <ahyp:hlinkClr xmlns:ahyp="http://schemas.microsoft.com/office/drawing/2018/hyperlinkcolor" xmlns="" val="tx"/>
                    </a:ext>
                  </a:extLst>
                </a:hlinkClick>
              </a:rPr>
              <a:t>Freepik</a:t>
            </a:r>
            <a:endParaRPr sz="1600" b="1">
              <a:solidFill>
                <a:schemeClr val="dk1"/>
              </a:solidFill>
              <a:highlight>
                <a:srgbClr val="DFDEFC"/>
              </a:highlight>
              <a:latin typeface="Comfortaa"/>
              <a:ea typeface="Comfortaa"/>
              <a:cs typeface="Comfortaa"/>
              <a:sym typeface="Comfortaa"/>
            </a:endParaRPr>
          </a:p>
        </p:txBody>
      </p:sp>
    </p:spTree>
    <p:extLst>
      <p:ext uri="{BB962C8B-B14F-4D97-AF65-F5344CB8AC3E}">
        <p14:creationId xmlns:p14="http://schemas.microsoft.com/office/powerpoint/2010/main" val="332563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317"/>
        <p:cNvGrpSpPr/>
        <p:nvPr/>
      </p:nvGrpSpPr>
      <p:grpSpPr>
        <a:xfrm>
          <a:off x="0" y="0"/>
          <a:ext cx="0" cy="0"/>
          <a:chOff x="0" y="0"/>
          <a:chExt cx="0" cy="0"/>
        </a:xfrm>
      </p:grpSpPr>
      <p:grpSp>
        <p:nvGrpSpPr>
          <p:cNvPr id="1318" name="Google Shape;1318;p22"/>
          <p:cNvGrpSpPr/>
          <p:nvPr/>
        </p:nvGrpSpPr>
        <p:grpSpPr>
          <a:xfrm>
            <a:off x="273933" y="33"/>
            <a:ext cx="11918267" cy="6858000"/>
            <a:chOff x="205450" y="25"/>
            <a:chExt cx="8938700" cy="5143500"/>
          </a:xfrm>
        </p:grpSpPr>
        <p:cxnSp>
          <p:nvCxnSpPr>
            <p:cNvPr id="1319" name="Google Shape;1319;p2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0" name="Google Shape;1320;p2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1" name="Google Shape;1321;p2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2" name="Google Shape;1322;p2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3" name="Google Shape;1323;p2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4" name="Google Shape;1324;p2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5" name="Google Shape;1325;p2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6" name="Google Shape;1326;p2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7" name="Google Shape;1327;p2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8" name="Google Shape;1328;p2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9" name="Google Shape;1329;p2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0" name="Google Shape;1330;p2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1" name="Google Shape;1331;p2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2" name="Google Shape;1332;p2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3" name="Google Shape;1333;p2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4" name="Google Shape;1334;p2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5" name="Google Shape;1335;p2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6" name="Google Shape;1336;p2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7" name="Google Shape;1337;p2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8" name="Google Shape;1338;p2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9" name="Google Shape;1339;p2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40" name="Google Shape;1340;p2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1" name="Google Shape;1341;p2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2" name="Google Shape;1342;p2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3" name="Google Shape;1343;p2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4" name="Google Shape;1344;p2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5" name="Google Shape;1345;p2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6" name="Google Shape;1346;p2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7" name="Google Shape;1347;p2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8" name="Google Shape;1348;p2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9" name="Google Shape;1349;p2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0" name="Google Shape;1350;p2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1" name="Google Shape;1351;p2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2" name="Google Shape;1352;p2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3" name="Google Shape;1353;p2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4" name="Google Shape;1354;p2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5" name="Google Shape;1355;p2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6" name="Google Shape;1356;p2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7" name="Google Shape;1357;p2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8" name="Google Shape;1358;p2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9" name="Google Shape;1359;p2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0" name="Google Shape;1360;p2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1" name="Google Shape;1361;p2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2" name="Google Shape;1362;p2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363" name="Google Shape;1363;p22"/>
          <p:cNvGrpSpPr/>
          <p:nvPr/>
        </p:nvGrpSpPr>
        <p:grpSpPr>
          <a:xfrm>
            <a:off x="-1607512" y="-2169798"/>
            <a:ext cx="15619879" cy="11480487"/>
            <a:chOff x="-1205634" y="-1627349"/>
            <a:chExt cx="11714909" cy="8610365"/>
          </a:xfrm>
        </p:grpSpPr>
        <p:sp>
          <p:nvSpPr>
            <p:cNvPr id="1364" name="Google Shape;1364;p22"/>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2"/>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2"/>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2"/>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2"/>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0" name="Google Shape;1370;p22"/>
          <p:cNvGrpSpPr/>
          <p:nvPr/>
        </p:nvGrpSpPr>
        <p:grpSpPr>
          <a:xfrm>
            <a:off x="61701" y="-15"/>
            <a:ext cx="11980900" cy="6763924"/>
            <a:chOff x="46275" y="-12"/>
            <a:chExt cx="8985675" cy="5072943"/>
          </a:xfrm>
        </p:grpSpPr>
        <p:sp>
          <p:nvSpPr>
            <p:cNvPr id="1371" name="Google Shape;1371;p22"/>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2"/>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2"/>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5" name="Google Shape;1375;p22"/>
            <p:cNvGrpSpPr/>
            <p:nvPr/>
          </p:nvGrpSpPr>
          <p:grpSpPr>
            <a:xfrm>
              <a:off x="46275" y="-12"/>
              <a:ext cx="8965650" cy="5007825"/>
              <a:chOff x="46275" y="-12"/>
              <a:chExt cx="8965650" cy="5007825"/>
            </a:xfrm>
          </p:grpSpPr>
          <p:sp>
            <p:nvSpPr>
              <p:cNvPr id="1376" name="Google Shape;1376;p22"/>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2"/>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2"/>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13143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1448"/>
        <p:cNvGrpSpPr/>
        <p:nvPr/>
      </p:nvGrpSpPr>
      <p:grpSpPr>
        <a:xfrm>
          <a:off x="0" y="0"/>
          <a:ext cx="0" cy="0"/>
          <a:chOff x="0" y="0"/>
          <a:chExt cx="0" cy="0"/>
        </a:xfrm>
      </p:grpSpPr>
      <p:grpSp>
        <p:nvGrpSpPr>
          <p:cNvPr id="1449" name="Google Shape;1449;p24"/>
          <p:cNvGrpSpPr/>
          <p:nvPr/>
        </p:nvGrpSpPr>
        <p:grpSpPr>
          <a:xfrm>
            <a:off x="273933" y="33"/>
            <a:ext cx="11918267" cy="6858000"/>
            <a:chOff x="205450" y="25"/>
            <a:chExt cx="8938700" cy="5143500"/>
          </a:xfrm>
        </p:grpSpPr>
        <p:cxnSp>
          <p:nvCxnSpPr>
            <p:cNvPr id="1450" name="Google Shape;1450;p2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1" name="Google Shape;1451;p2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2" name="Google Shape;1452;p2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3" name="Google Shape;1453;p2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4" name="Google Shape;1454;p2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5" name="Google Shape;1455;p2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6" name="Google Shape;1456;p2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7" name="Google Shape;1457;p2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8" name="Google Shape;1458;p2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9" name="Google Shape;1459;p2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0" name="Google Shape;1460;p2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1" name="Google Shape;1461;p2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2" name="Google Shape;1462;p2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3" name="Google Shape;1463;p2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4" name="Google Shape;1464;p2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5" name="Google Shape;1465;p2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6" name="Google Shape;1466;p2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7" name="Google Shape;1467;p2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8" name="Google Shape;1468;p2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9" name="Google Shape;1469;p2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0" name="Google Shape;1470;p2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1" name="Google Shape;1471;p2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2" name="Google Shape;1472;p2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3" name="Google Shape;1473;p2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4" name="Google Shape;1474;p2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5" name="Google Shape;1475;p2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6" name="Google Shape;1476;p2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7" name="Google Shape;1477;p2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8" name="Google Shape;1478;p2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9" name="Google Shape;1479;p2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0" name="Google Shape;1480;p2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1" name="Google Shape;1481;p2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2" name="Google Shape;1482;p2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3" name="Google Shape;1483;p2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4" name="Google Shape;1484;p2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5" name="Google Shape;1485;p2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6" name="Google Shape;1486;p2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7" name="Google Shape;1487;p2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8" name="Google Shape;1488;p2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9" name="Google Shape;1489;p2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0" name="Google Shape;1490;p2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1" name="Google Shape;1491;p2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2" name="Google Shape;1492;p2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3" name="Google Shape;1493;p2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94" name="Google Shape;1494;p24"/>
          <p:cNvGrpSpPr/>
          <p:nvPr/>
        </p:nvGrpSpPr>
        <p:grpSpPr>
          <a:xfrm>
            <a:off x="33" y="-14417"/>
            <a:ext cx="12191920" cy="6886840"/>
            <a:chOff x="1888" y="-21775"/>
            <a:chExt cx="9142112" cy="5165130"/>
          </a:xfrm>
        </p:grpSpPr>
        <p:sp>
          <p:nvSpPr>
            <p:cNvPr id="1495" name="Google Shape;1495;p2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6" name="Google Shape;1506;p24"/>
          <p:cNvGrpSpPr/>
          <p:nvPr/>
        </p:nvGrpSpPr>
        <p:grpSpPr>
          <a:xfrm>
            <a:off x="180967" y="87018"/>
            <a:ext cx="11966755" cy="6692645"/>
            <a:chOff x="135725" y="65263"/>
            <a:chExt cx="8975066" cy="5019484"/>
          </a:xfrm>
        </p:grpSpPr>
        <p:sp>
          <p:nvSpPr>
            <p:cNvPr id="1507" name="Google Shape;1507;p2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9" name="Google Shape;1519;p24"/>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737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520"/>
        <p:cNvGrpSpPr/>
        <p:nvPr/>
      </p:nvGrpSpPr>
      <p:grpSpPr>
        <a:xfrm>
          <a:off x="0" y="0"/>
          <a:ext cx="0" cy="0"/>
          <a:chOff x="0" y="0"/>
          <a:chExt cx="0" cy="0"/>
        </a:xfrm>
      </p:grpSpPr>
      <p:grpSp>
        <p:nvGrpSpPr>
          <p:cNvPr id="1521" name="Google Shape;1521;p25"/>
          <p:cNvGrpSpPr/>
          <p:nvPr/>
        </p:nvGrpSpPr>
        <p:grpSpPr>
          <a:xfrm>
            <a:off x="273933" y="33"/>
            <a:ext cx="11918267" cy="6858000"/>
            <a:chOff x="205450" y="25"/>
            <a:chExt cx="8938700" cy="5143500"/>
          </a:xfrm>
        </p:grpSpPr>
        <p:cxnSp>
          <p:nvCxnSpPr>
            <p:cNvPr id="1522" name="Google Shape;1522;p2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3" name="Google Shape;1523;p2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4" name="Google Shape;1524;p2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5" name="Google Shape;1525;p2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6" name="Google Shape;1526;p2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7" name="Google Shape;1527;p2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8" name="Google Shape;1528;p2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9" name="Google Shape;1529;p2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0" name="Google Shape;1530;p2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1" name="Google Shape;1531;p2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2" name="Google Shape;1532;p2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3" name="Google Shape;1533;p2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4" name="Google Shape;1534;p2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5" name="Google Shape;1535;p2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6" name="Google Shape;1536;p2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7" name="Google Shape;1537;p2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8" name="Google Shape;1538;p2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9" name="Google Shape;1539;p2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0" name="Google Shape;1540;p2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1" name="Google Shape;1541;p2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2" name="Google Shape;1542;p2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3" name="Google Shape;1543;p2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4" name="Google Shape;1544;p2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5" name="Google Shape;1545;p2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6" name="Google Shape;1546;p2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7" name="Google Shape;1547;p2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8" name="Google Shape;1548;p2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9" name="Google Shape;1549;p2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0" name="Google Shape;1550;p2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1" name="Google Shape;1551;p2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2" name="Google Shape;1552;p2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3" name="Google Shape;1553;p2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4" name="Google Shape;1554;p2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5" name="Google Shape;1555;p2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6" name="Google Shape;1556;p2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7" name="Google Shape;1557;p2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8" name="Google Shape;1558;p2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9" name="Google Shape;1559;p2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0" name="Google Shape;1560;p2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1" name="Google Shape;1561;p2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2" name="Google Shape;1562;p2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3" name="Google Shape;1563;p2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4" name="Google Shape;1564;p2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5" name="Google Shape;1565;p2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566" name="Google Shape;1566;p25"/>
          <p:cNvGrpSpPr/>
          <p:nvPr/>
        </p:nvGrpSpPr>
        <p:grpSpPr>
          <a:xfrm>
            <a:off x="33" y="-14417"/>
            <a:ext cx="12191920" cy="6886840"/>
            <a:chOff x="1888" y="-21775"/>
            <a:chExt cx="9142112" cy="5165130"/>
          </a:xfrm>
        </p:grpSpPr>
        <p:sp>
          <p:nvSpPr>
            <p:cNvPr id="1567" name="Google Shape;1567;p25"/>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8" name="Google Shape;1578;p25"/>
          <p:cNvGrpSpPr/>
          <p:nvPr/>
        </p:nvGrpSpPr>
        <p:grpSpPr>
          <a:xfrm>
            <a:off x="180967" y="87018"/>
            <a:ext cx="11966755" cy="6692645"/>
            <a:chOff x="135725" y="65263"/>
            <a:chExt cx="8975066" cy="5019484"/>
          </a:xfrm>
        </p:grpSpPr>
        <p:sp>
          <p:nvSpPr>
            <p:cNvPr id="1579" name="Google Shape;1579;p25"/>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5"/>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5"/>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7504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854622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5808064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86"/>
        <p:cNvGrpSpPr/>
        <p:nvPr/>
      </p:nvGrpSpPr>
      <p:grpSpPr>
        <a:xfrm>
          <a:off x="0" y="0"/>
          <a:ext cx="0" cy="0"/>
          <a:chOff x="0" y="0"/>
          <a:chExt cx="0" cy="0"/>
        </a:xfrm>
      </p:grpSpPr>
      <p:grpSp>
        <p:nvGrpSpPr>
          <p:cNvPr id="87" name="Google Shape;87;p3"/>
          <p:cNvGrpSpPr/>
          <p:nvPr/>
        </p:nvGrpSpPr>
        <p:grpSpPr>
          <a:xfrm>
            <a:off x="273933" y="33"/>
            <a:ext cx="11918267" cy="6858000"/>
            <a:chOff x="205450" y="25"/>
            <a:chExt cx="8938700" cy="5143500"/>
          </a:xfrm>
        </p:grpSpPr>
        <p:cxnSp>
          <p:nvCxnSpPr>
            <p:cNvPr id="88" name="Google Shape;88;p3"/>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3"/>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0" name="Google Shape;90;p3"/>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1" name="Google Shape;91;p3"/>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3"/>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3" name="Google Shape;93;p3"/>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4" name="Google Shape;94;p3"/>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3"/>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6" name="Google Shape;96;p3"/>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7" name="Google Shape;97;p3"/>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3"/>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99" name="Google Shape;99;p3"/>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0" name="Google Shape;100;p3"/>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1" name="Google Shape;101;p3"/>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2" name="Google Shape;102;p3"/>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3" name="Google Shape;103;p3"/>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4" name="Google Shape;104;p3"/>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5" name="Google Shape;105;p3"/>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6" name="Google Shape;106;p3"/>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7" name="Google Shape;107;p3"/>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8" name="Google Shape;108;p3"/>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09" name="Google Shape;109;p3"/>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0" name="Google Shape;110;p3"/>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1" name="Google Shape;111;p3"/>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2" name="Google Shape;112;p3"/>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3" name="Google Shape;113;p3"/>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3"/>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5" name="Google Shape;115;p3"/>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6" name="Google Shape;116;p3"/>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7" name="Google Shape;117;p3"/>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8" name="Google Shape;118;p3"/>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19" name="Google Shape;119;p3"/>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0" name="Google Shape;120;p3"/>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1" name="Google Shape;121;p3"/>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2" name="Google Shape;122;p3"/>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3" name="Google Shape;123;p3"/>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4" name="Google Shape;124;p3"/>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5" name="Google Shape;125;p3"/>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6" name="Google Shape;126;p3"/>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7" name="Google Shape;127;p3"/>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8" name="Google Shape;128;p3"/>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29" name="Google Shape;129;p3"/>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0" name="Google Shape;130;p3"/>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1" name="Google Shape;131;p3"/>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32" name="Google Shape;132;p3"/>
          <p:cNvGrpSpPr/>
          <p:nvPr/>
        </p:nvGrpSpPr>
        <p:grpSpPr>
          <a:xfrm>
            <a:off x="33" y="-14417"/>
            <a:ext cx="12191920" cy="6886840"/>
            <a:chOff x="1888" y="-21775"/>
            <a:chExt cx="9142112" cy="5165130"/>
          </a:xfrm>
        </p:grpSpPr>
        <p:sp>
          <p:nvSpPr>
            <p:cNvPr id="133" name="Google Shape;133;p3"/>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180967" y="87018"/>
            <a:ext cx="11966755" cy="6692645"/>
            <a:chOff x="135725" y="65263"/>
            <a:chExt cx="8975066" cy="5019484"/>
          </a:xfrm>
        </p:grpSpPr>
        <p:sp>
          <p:nvSpPr>
            <p:cNvPr id="145" name="Google Shape;145;p3"/>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txBox="1">
            <a:spLocks noGrp="1"/>
          </p:cNvSpPr>
          <p:nvPr>
            <p:ph type="title"/>
          </p:nvPr>
        </p:nvSpPr>
        <p:spPr>
          <a:xfrm>
            <a:off x="1632000" y="2867800"/>
            <a:ext cx="892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6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3189200" y="4484900"/>
            <a:ext cx="581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4788000" y="1152833"/>
            <a:ext cx="2616000" cy="15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970146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066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0"/>
        <p:cNvGrpSpPr/>
        <p:nvPr/>
      </p:nvGrpSpPr>
      <p:grpSpPr>
        <a:xfrm>
          <a:off x="0" y="0"/>
          <a:ext cx="0" cy="0"/>
          <a:chOff x="0" y="0"/>
          <a:chExt cx="0" cy="0"/>
        </a:xfrm>
      </p:grpSpPr>
      <p:grpSp>
        <p:nvGrpSpPr>
          <p:cNvPr id="161" name="Google Shape;161;p4"/>
          <p:cNvGrpSpPr/>
          <p:nvPr/>
        </p:nvGrpSpPr>
        <p:grpSpPr>
          <a:xfrm>
            <a:off x="273933" y="33"/>
            <a:ext cx="11918267" cy="6858000"/>
            <a:chOff x="205450" y="25"/>
            <a:chExt cx="8938700" cy="5143500"/>
          </a:xfrm>
        </p:grpSpPr>
        <p:cxnSp>
          <p:nvCxnSpPr>
            <p:cNvPr id="162" name="Google Shape;162;p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3" name="Google Shape;163;p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4" name="Google Shape;164;p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5" name="Google Shape;165;p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6" name="Google Shape;166;p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7" name="Google Shape;167;p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8" name="Google Shape;168;p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9" name="Google Shape;169;p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3" name="Google Shape;173;p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4" name="Google Shape;174;p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5" name="Google Shape;175;p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6" name="Google Shape;176;p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7" name="Google Shape;177;p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8" name="Google Shape;178;p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9" name="Google Shape;179;p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0" name="Google Shape;180;p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1" name="Google Shape;181;p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2" name="Google Shape;182;p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3" name="Google Shape;183;p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5" name="Google Shape;185;p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6" name="Google Shape;186;p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7" name="Google Shape;187;p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8" name="Google Shape;188;p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9" name="Google Shape;189;p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0" name="Google Shape;190;p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1" name="Google Shape;191;p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2" name="Google Shape;192;p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3" name="Google Shape;193;p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4" name="Google Shape;194;p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5" name="Google Shape;195;p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6" name="Google Shape;196;p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8" name="Google Shape;198;p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9" name="Google Shape;199;p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0" name="Google Shape;200;p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1" name="Google Shape;201;p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3" name="Google Shape;203;p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4" name="Google Shape;204;p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5" name="Google Shape;205;p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206" name="Google Shape;206;p4"/>
          <p:cNvGrpSpPr/>
          <p:nvPr/>
        </p:nvGrpSpPr>
        <p:grpSpPr>
          <a:xfrm>
            <a:off x="-1607512" y="-2169798"/>
            <a:ext cx="15619879" cy="11480487"/>
            <a:chOff x="-1205634" y="-1627349"/>
            <a:chExt cx="11714909" cy="8610365"/>
          </a:xfrm>
        </p:grpSpPr>
        <p:sp>
          <p:nvSpPr>
            <p:cNvPr id="207" name="Google Shape;207;p4"/>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4"/>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4"/>
          <p:cNvSpPr txBox="1">
            <a:spLocks noGrp="1"/>
          </p:cNvSpPr>
          <p:nvPr>
            <p:ph type="title"/>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15" name="Google Shape;215;p4"/>
          <p:cNvSpPr txBox="1">
            <a:spLocks noGrp="1"/>
          </p:cNvSpPr>
          <p:nvPr>
            <p:ph type="body" idx="1"/>
          </p:nvPr>
        </p:nvSpPr>
        <p:spPr>
          <a:xfrm>
            <a:off x="960000" y="1390733"/>
            <a:ext cx="10272000" cy="47540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rgbClr val="F9A819"/>
              </a:buClr>
              <a:buSzPts val="1800"/>
              <a:buFont typeface="Darker Grotesque SemiBold"/>
              <a:buChar char="●"/>
              <a:defRPr sz="1467">
                <a:solidFill>
                  <a:srgbClr val="434343"/>
                </a:solidFill>
              </a:defRPr>
            </a:lvl1pPr>
            <a:lvl2pPr marL="1219170" lvl="1" indent="-423323" rtl="0">
              <a:lnSpc>
                <a:spcPct val="115000"/>
              </a:lnSpc>
              <a:spcBef>
                <a:spcPts val="0"/>
              </a:spcBef>
              <a:spcAft>
                <a:spcPts val="0"/>
              </a:spcAft>
              <a:buClr>
                <a:schemeClr val="lt1"/>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chemeClr val="lt1"/>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chemeClr val="lt1"/>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chemeClr val="lt1"/>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chemeClr val="lt1"/>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chemeClr val="lt1"/>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chemeClr val="lt1"/>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chemeClr val="lt1"/>
              </a:buClr>
              <a:buSzPts val="1400"/>
              <a:buFont typeface="Darker Grotesque SemiBold"/>
              <a:buChar char="■"/>
              <a:defRPr>
                <a:solidFill>
                  <a:srgbClr val="434343"/>
                </a:solidFill>
              </a:defRPr>
            </a:lvl9pPr>
          </a:lstStyle>
          <a:p>
            <a:endParaRPr/>
          </a:p>
        </p:txBody>
      </p:sp>
      <p:grpSp>
        <p:nvGrpSpPr>
          <p:cNvPr id="216" name="Google Shape;216;p4"/>
          <p:cNvGrpSpPr/>
          <p:nvPr/>
        </p:nvGrpSpPr>
        <p:grpSpPr>
          <a:xfrm>
            <a:off x="61701" y="-15"/>
            <a:ext cx="11980900" cy="6763924"/>
            <a:chOff x="46275" y="-12"/>
            <a:chExt cx="8985675" cy="5072943"/>
          </a:xfrm>
        </p:grpSpPr>
        <p:sp>
          <p:nvSpPr>
            <p:cNvPr id="217" name="Google Shape;217;p4"/>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 name="Google Shape;221;p4"/>
            <p:cNvGrpSpPr/>
            <p:nvPr/>
          </p:nvGrpSpPr>
          <p:grpSpPr>
            <a:xfrm>
              <a:off x="46275" y="-12"/>
              <a:ext cx="8965650" cy="5007825"/>
              <a:chOff x="46275" y="-12"/>
              <a:chExt cx="8965650" cy="5007825"/>
            </a:xfrm>
          </p:grpSpPr>
          <p:sp>
            <p:nvSpPr>
              <p:cNvPr id="222" name="Google Shape;222;p4"/>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00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28"/>
        <p:cNvGrpSpPr/>
        <p:nvPr/>
      </p:nvGrpSpPr>
      <p:grpSpPr>
        <a:xfrm>
          <a:off x="0" y="0"/>
          <a:ext cx="0" cy="0"/>
          <a:chOff x="0" y="0"/>
          <a:chExt cx="0" cy="0"/>
        </a:xfrm>
      </p:grpSpPr>
      <p:grpSp>
        <p:nvGrpSpPr>
          <p:cNvPr id="229" name="Google Shape;229;p5"/>
          <p:cNvGrpSpPr/>
          <p:nvPr/>
        </p:nvGrpSpPr>
        <p:grpSpPr>
          <a:xfrm>
            <a:off x="273933" y="33"/>
            <a:ext cx="11918267" cy="6858000"/>
            <a:chOff x="205450" y="25"/>
            <a:chExt cx="8938700" cy="5143500"/>
          </a:xfrm>
        </p:grpSpPr>
        <p:cxnSp>
          <p:nvCxnSpPr>
            <p:cNvPr id="230" name="Google Shape;230;p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1" name="Google Shape;231;p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2" name="Google Shape;232;p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4" name="Google Shape;234;p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5" name="Google Shape;235;p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6" name="Google Shape;236;p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7" name="Google Shape;237;p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8" name="Google Shape;238;p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9" name="Google Shape;239;p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0" name="Google Shape;240;p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1" name="Google Shape;241;p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2" name="Google Shape;242;p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4" name="Google Shape;244;p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5" name="Google Shape;245;p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7" name="Google Shape;247;p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8" name="Google Shape;248;p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9" name="Google Shape;249;p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0" name="Google Shape;250;p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1" name="Google Shape;251;p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2" name="Google Shape;252;p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3" name="Google Shape;253;p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5" name="Google Shape;255;p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6" name="Google Shape;256;p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8" name="Google Shape;258;p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59" name="Google Shape;259;p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0" name="Google Shape;260;p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1" name="Google Shape;261;p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2" name="Google Shape;262;p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3" name="Google Shape;263;p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4" name="Google Shape;264;p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5" name="Google Shape;265;p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6" name="Google Shape;266;p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7" name="Google Shape;267;p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8" name="Google Shape;268;p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70" name="Google Shape;270;p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71" name="Google Shape;271;p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72" name="Google Shape;272;p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73" name="Google Shape;273;p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274" name="Google Shape;274;p5"/>
          <p:cNvGrpSpPr/>
          <p:nvPr/>
        </p:nvGrpSpPr>
        <p:grpSpPr>
          <a:xfrm>
            <a:off x="-1607512" y="-2169798"/>
            <a:ext cx="15619879" cy="11480487"/>
            <a:chOff x="-1205634" y="-1627349"/>
            <a:chExt cx="11714909" cy="8610365"/>
          </a:xfrm>
        </p:grpSpPr>
        <p:sp>
          <p:nvSpPr>
            <p:cNvPr id="275" name="Google Shape;275;p5"/>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5"/>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5"/>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5"/>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5"/>
          <p:cNvGrpSpPr/>
          <p:nvPr/>
        </p:nvGrpSpPr>
        <p:grpSpPr>
          <a:xfrm>
            <a:off x="61701" y="-15"/>
            <a:ext cx="11980900" cy="6763924"/>
            <a:chOff x="46275" y="-12"/>
            <a:chExt cx="8985675" cy="5072943"/>
          </a:xfrm>
        </p:grpSpPr>
        <p:sp>
          <p:nvSpPr>
            <p:cNvPr id="282" name="Google Shape;282;p5"/>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5"/>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5"/>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5"/>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5"/>
            <p:cNvGrpSpPr/>
            <p:nvPr/>
          </p:nvGrpSpPr>
          <p:grpSpPr>
            <a:xfrm>
              <a:off x="46275" y="-12"/>
              <a:ext cx="8965650" cy="5007825"/>
              <a:chOff x="46275" y="-12"/>
              <a:chExt cx="8965650" cy="5007825"/>
            </a:xfrm>
          </p:grpSpPr>
          <p:sp>
            <p:nvSpPr>
              <p:cNvPr id="287" name="Google Shape;287;p5"/>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5"/>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5"/>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5"/>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5"/>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5"/>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3" name="Google Shape;293;p5"/>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5"/>
          <p:cNvSpPr txBox="1">
            <a:spLocks noGrp="1"/>
          </p:cNvSpPr>
          <p:nvPr>
            <p:ph type="subTitle" idx="1"/>
          </p:nvPr>
        </p:nvSpPr>
        <p:spPr>
          <a:xfrm>
            <a:off x="1559733" y="3275067"/>
            <a:ext cx="3876800" cy="95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5333">
                <a:latin typeface="Jomhuria"/>
                <a:ea typeface="Jomhuria"/>
                <a:cs typeface="Jomhuria"/>
                <a:sym typeface="Jomhuria"/>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95" name="Google Shape;295;p5"/>
          <p:cNvSpPr txBox="1">
            <a:spLocks noGrp="1"/>
          </p:cNvSpPr>
          <p:nvPr>
            <p:ph type="subTitle" idx="2"/>
          </p:nvPr>
        </p:nvSpPr>
        <p:spPr>
          <a:xfrm>
            <a:off x="6755367" y="3275067"/>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5333">
                <a:latin typeface="Jomhuria"/>
                <a:ea typeface="Jomhuria"/>
                <a:cs typeface="Jomhuria"/>
                <a:sym typeface="Jomhuria"/>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96" name="Google Shape;296;p5"/>
          <p:cNvSpPr txBox="1">
            <a:spLocks noGrp="1"/>
          </p:cNvSpPr>
          <p:nvPr>
            <p:ph type="subTitle" idx="3"/>
          </p:nvPr>
        </p:nvSpPr>
        <p:spPr>
          <a:xfrm>
            <a:off x="1368433" y="4092733"/>
            <a:ext cx="4259600" cy="14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5"/>
          <p:cNvSpPr txBox="1">
            <a:spLocks noGrp="1"/>
          </p:cNvSpPr>
          <p:nvPr>
            <p:ph type="subTitle" idx="4"/>
          </p:nvPr>
        </p:nvSpPr>
        <p:spPr>
          <a:xfrm>
            <a:off x="6563967" y="4092733"/>
            <a:ext cx="4259600" cy="14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5"/>
          <p:cNvSpPr txBox="1">
            <a:spLocks noGrp="1"/>
          </p:cNvSpPr>
          <p:nvPr>
            <p:ph type="title"/>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145597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434"/>
        <p:cNvGrpSpPr/>
        <p:nvPr/>
      </p:nvGrpSpPr>
      <p:grpSpPr>
        <a:xfrm>
          <a:off x="0" y="0"/>
          <a:ext cx="0" cy="0"/>
          <a:chOff x="0" y="0"/>
          <a:chExt cx="0" cy="0"/>
        </a:xfrm>
      </p:grpSpPr>
      <p:grpSp>
        <p:nvGrpSpPr>
          <p:cNvPr id="435" name="Google Shape;435;p8"/>
          <p:cNvGrpSpPr/>
          <p:nvPr/>
        </p:nvGrpSpPr>
        <p:grpSpPr>
          <a:xfrm>
            <a:off x="273933" y="33"/>
            <a:ext cx="11918267" cy="6858000"/>
            <a:chOff x="205450" y="25"/>
            <a:chExt cx="8938700" cy="5143500"/>
          </a:xfrm>
        </p:grpSpPr>
        <p:cxnSp>
          <p:nvCxnSpPr>
            <p:cNvPr id="436" name="Google Shape;436;p8"/>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37" name="Google Shape;437;p8"/>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38" name="Google Shape;438;p8"/>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39" name="Google Shape;439;p8"/>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0" name="Google Shape;440;p8"/>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1" name="Google Shape;441;p8"/>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2" name="Google Shape;442;p8"/>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3" name="Google Shape;443;p8"/>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4" name="Google Shape;444;p8"/>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5" name="Google Shape;445;p8"/>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6" name="Google Shape;446;p8"/>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7" name="Google Shape;447;p8"/>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8" name="Google Shape;448;p8"/>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49" name="Google Shape;449;p8"/>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0" name="Google Shape;450;p8"/>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1" name="Google Shape;451;p8"/>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2" name="Google Shape;452;p8"/>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3" name="Google Shape;453;p8"/>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4" name="Google Shape;454;p8"/>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5" name="Google Shape;455;p8"/>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6" name="Google Shape;456;p8"/>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457" name="Google Shape;457;p8"/>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8" name="Google Shape;458;p8"/>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9" name="Google Shape;459;p8"/>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0" name="Google Shape;460;p8"/>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1" name="Google Shape;461;p8"/>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2" name="Google Shape;462;p8"/>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3" name="Google Shape;463;p8"/>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4" name="Google Shape;464;p8"/>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5" name="Google Shape;465;p8"/>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6" name="Google Shape;466;p8"/>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7" name="Google Shape;467;p8"/>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8" name="Google Shape;468;p8"/>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9" name="Google Shape;469;p8"/>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0" name="Google Shape;470;p8"/>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1" name="Google Shape;471;p8"/>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2" name="Google Shape;472;p8"/>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3" name="Google Shape;473;p8"/>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4" name="Google Shape;474;p8"/>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5" name="Google Shape;475;p8"/>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6" name="Google Shape;476;p8"/>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7" name="Google Shape;477;p8"/>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8" name="Google Shape;478;p8"/>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9" name="Google Shape;479;p8"/>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480" name="Google Shape;480;p8"/>
          <p:cNvGrpSpPr/>
          <p:nvPr/>
        </p:nvGrpSpPr>
        <p:grpSpPr>
          <a:xfrm>
            <a:off x="33" y="-14417"/>
            <a:ext cx="12191920" cy="6886840"/>
            <a:chOff x="1888" y="-21775"/>
            <a:chExt cx="9142112" cy="5165130"/>
          </a:xfrm>
        </p:grpSpPr>
        <p:sp>
          <p:nvSpPr>
            <p:cNvPr id="481" name="Google Shape;481;p8"/>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8"/>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8"/>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 name="Google Shape;492;p8"/>
          <p:cNvGrpSpPr/>
          <p:nvPr/>
        </p:nvGrpSpPr>
        <p:grpSpPr>
          <a:xfrm>
            <a:off x="180967" y="87018"/>
            <a:ext cx="11966755" cy="6692645"/>
            <a:chOff x="135725" y="65263"/>
            <a:chExt cx="8975066" cy="5019484"/>
          </a:xfrm>
        </p:grpSpPr>
        <p:sp>
          <p:nvSpPr>
            <p:cNvPr id="493" name="Google Shape;493;p8"/>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8"/>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8"/>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8"/>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8"/>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8"/>
          <p:cNvSpPr txBox="1">
            <a:spLocks noGrp="1"/>
          </p:cNvSpPr>
          <p:nvPr>
            <p:ph type="title"/>
          </p:nvPr>
        </p:nvSpPr>
        <p:spPr>
          <a:xfrm>
            <a:off x="2333367" y="2450705"/>
            <a:ext cx="7525200" cy="18276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138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4305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574"/>
        <p:cNvGrpSpPr/>
        <p:nvPr/>
      </p:nvGrpSpPr>
      <p:grpSpPr>
        <a:xfrm>
          <a:off x="0" y="0"/>
          <a:ext cx="0" cy="0"/>
          <a:chOff x="0" y="0"/>
          <a:chExt cx="0" cy="0"/>
        </a:xfrm>
      </p:grpSpPr>
      <p:sp>
        <p:nvSpPr>
          <p:cNvPr id="575" name="Google Shape;575;p10"/>
          <p:cNvSpPr txBox="1">
            <a:spLocks noGrp="1"/>
          </p:cNvSpPr>
          <p:nvPr>
            <p:ph type="title"/>
          </p:nvPr>
        </p:nvSpPr>
        <p:spPr>
          <a:xfrm>
            <a:off x="2117200" y="2063517"/>
            <a:ext cx="7957600" cy="2860800"/>
          </a:xfrm>
          <a:prstGeom prst="rect">
            <a:avLst/>
          </a:prstGeom>
        </p:spPr>
        <p:txBody>
          <a:bodyPr spcFirstLastPara="1" wrap="square" lIns="91425" tIns="91425" rIns="91425" bIns="91425" anchor="ctr" anchorCtr="0">
            <a:noAutofit/>
          </a:bodyPr>
          <a:lstStyle>
            <a:lvl1pPr lvl="0" algn="ctr" rtl="0">
              <a:lnSpc>
                <a:spcPct val="50000"/>
              </a:lnSpc>
              <a:spcBef>
                <a:spcPts val="40"/>
              </a:spcBef>
              <a:spcAft>
                <a:spcPts val="0"/>
              </a:spcAft>
              <a:buSzPts val="6000"/>
              <a:buNone/>
              <a:defRPr sz="10666"/>
            </a:lvl1pPr>
            <a:lvl2pPr lvl="1" algn="ctr" rtl="0">
              <a:spcBef>
                <a:spcPts val="40"/>
              </a:spcBef>
              <a:spcAft>
                <a:spcPts val="0"/>
              </a:spcAft>
              <a:buSzPts val="6000"/>
              <a:buNone/>
              <a:defRPr/>
            </a:lvl2pPr>
            <a:lvl3pPr lvl="2" algn="ctr" rtl="0">
              <a:spcBef>
                <a:spcPts val="0"/>
              </a:spcBef>
              <a:spcAft>
                <a:spcPts val="0"/>
              </a:spcAft>
              <a:buSzPts val="6000"/>
              <a:buNone/>
              <a:defRPr/>
            </a:lvl3pPr>
            <a:lvl4pPr lvl="3" algn="ctr" rtl="0">
              <a:spcBef>
                <a:spcPts val="0"/>
              </a:spcBef>
              <a:spcAft>
                <a:spcPts val="0"/>
              </a:spcAft>
              <a:buSzPts val="6000"/>
              <a:buNone/>
              <a:defRPr/>
            </a:lvl4pPr>
            <a:lvl5pPr lvl="4" algn="ctr" rtl="0">
              <a:spcBef>
                <a:spcPts val="0"/>
              </a:spcBef>
              <a:spcAft>
                <a:spcPts val="0"/>
              </a:spcAft>
              <a:buSzPts val="6000"/>
              <a:buNone/>
              <a:defRPr/>
            </a:lvl5pPr>
            <a:lvl6pPr lvl="5" algn="ctr" rtl="0">
              <a:spcBef>
                <a:spcPts val="0"/>
              </a:spcBef>
              <a:spcAft>
                <a:spcPts val="0"/>
              </a:spcAft>
              <a:buSzPts val="6000"/>
              <a:buNone/>
              <a:defRPr/>
            </a:lvl6pPr>
            <a:lvl7pPr lvl="6" algn="ctr" rtl="0">
              <a:spcBef>
                <a:spcPts val="0"/>
              </a:spcBef>
              <a:spcAft>
                <a:spcPts val="0"/>
              </a:spcAft>
              <a:buSzPts val="6000"/>
              <a:buNone/>
              <a:defRPr/>
            </a:lvl7pPr>
            <a:lvl8pPr lvl="7" algn="ctr" rtl="0">
              <a:spcBef>
                <a:spcPts val="0"/>
              </a:spcBef>
              <a:spcAft>
                <a:spcPts val="0"/>
              </a:spcAft>
              <a:buSzPts val="6000"/>
              <a:buNone/>
              <a:defRPr/>
            </a:lvl8pPr>
            <a:lvl9pPr lvl="8" algn="ctr" rtl="0">
              <a:spcBef>
                <a:spcPts val="0"/>
              </a:spcBef>
              <a:spcAft>
                <a:spcPts val="0"/>
              </a:spcAft>
              <a:buSzPts val="6000"/>
              <a:buNone/>
              <a:defRPr/>
            </a:lvl9pPr>
          </a:lstStyle>
          <a:p>
            <a:endParaRPr/>
          </a:p>
        </p:txBody>
      </p:sp>
    </p:spTree>
    <p:extLst>
      <p:ext uri="{BB962C8B-B14F-4D97-AF65-F5344CB8AC3E}">
        <p14:creationId xmlns:p14="http://schemas.microsoft.com/office/powerpoint/2010/main" val="3343920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576"/>
        <p:cNvGrpSpPr/>
        <p:nvPr/>
      </p:nvGrpSpPr>
      <p:grpSpPr>
        <a:xfrm>
          <a:off x="0" y="0"/>
          <a:ext cx="0" cy="0"/>
          <a:chOff x="0" y="0"/>
          <a:chExt cx="0" cy="0"/>
        </a:xfrm>
      </p:grpSpPr>
      <p:grpSp>
        <p:nvGrpSpPr>
          <p:cNvPr id="577" name="Google Shape;577;p11"/>
          <p:cNvGrpSpPr/>
          <p:nvPr/>
        </p:nvGrpSpPr>
        <p:grpSpPr>
          <a:xfrm>
            <a:off x="273933" y="33"/>
            <a:ext cx="11918267" cy="6858000"/>
            <a:chOff x="205450" y="25"/>
            <a:chExt cx="8938700" cy="5143500"/>
          </a:xfrm>
        </p:grpSpPr>
        <p:cxnSp>
          <p:nvCxnSpPr>
            <p:cNvPr id="578" name="Google Shape;578;p11"/>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79" name="Google Shape;579;p11"/>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0" name="Google Shape;580;p11"/>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1" name="Google Shape;581;p11"/>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2" name="Google Shape;582;p11"/>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3" name="Google Shape;583;p11"/>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4" name="Google Shape;584;p11"/>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5" name="Google Shape;585;p11"/>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6" name="Google Shape;586;p11"/>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7" name="Google Shape;587;p11"/>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8" name="Google Shape;588;p11"/>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89" name="Google Shape;589;p11"/>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0" name="Google Shape;590;p11"/>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1" name="Google Shape;591;p11"/>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2" name="Google Shape;592;p11"/>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3" name="Google Shape;593;p11"/>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4" name="Google Shape;594;p11"/>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5" name="Google Shape;595;p11"/>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6" name="Google Shape;596;p11"/>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7" name="Google Shape;597;p11"/>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8" name="Google Shape;598;p11"/>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599" name="Google Shape;599;p11"/>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0" name="Google Shape;600;p11"/>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1" name="Google Shape;601;p11"/>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2" name="Google Shape;602;p11"/>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3" name="Google Shape;603;p11"/>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4" name="Google Shape;604;p11"/>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5" name="Google Shape;605;p11"/>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6" name="Google Shape;606;p11"/>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7" name="Google Shape;607;p11"/>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8" name="Google Shape;608;p11"/>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09" name="Google Shape;609;p11"/>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0" name="Google Shape;610;p11"/>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1" name="Google Shape;611;p11"/>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2" name="Google Shape;612;p11"/>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3" name="Google Shape;613;p11"/>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4" name="Google Shape;614;p11"/>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5" name="Google Shape;615;p11"/>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6" name="Google Shape;616;p11"/>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7" name="Google Shape;617;p11"/>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8" name="Google Shape;618;p11"/>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19" name="Google Shape;619;p11"/>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20" name="Google Shape;620;p11"/>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21" name="Google Shape;621;p11"/>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622" name="Google Shape;622;p11"/>
          <p:cNvGrpSpPr/>
          <p:nvPr/>
        </p:nvGrpSpPr>
        <p:grpSpPr>
          <a:xfrm>
            <a:off x="33" y="-14417"/>
            <a:ext cx="12191920" cy="6886840"/>
            <a:chOff x="1888" y="-21775"/>
            <a:chExt cx="9142112" cy="5165130"/>
          </a:xfrm>
        </p:grpSpPr>
        <p:sp>
          <p:nvSpPr>
            <p:cNvPr id="623" name="Google Shape;623;p11"/>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 name="Google Shape;634;p11"/>
          <p:cNvGrpSpPr/>
          <p:nvPr/>
        </p:nvGrpSpPr>
        <p:grpSpPr>
          <a:xfrm>
            <a:off x="180967" y="87018"/>
            <a:ext cx="11966755" cy="6692645"/>
            <a:chOff x="135725" y="65263"/>
            <a:chExt cx="8975066" cy="5019484"/>
          </a:xfrm>
        </p:grpSpPr>
        <p:sp>
          <p:nvSpPr>
            <p:cNvPr id="635" name="Google Shape;635;p11"/>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11"/>
          <p:cNvSpPr txBox="1">
            <a:spLocks noGrp="1"/>
          </p:cNvSpPr>
          <p:nvPr>
            <p:ph type="title" hasCustomPrompt="1"/>
          </p:nvPr>
        </p:nvSpPr>
        <p:spPr>
          <a:xfrm>
            <a:off x="1712000" y="1961917"/>
            <a:ext cx="8768000" cy="164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8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48" name="Google Shape;648;p11"/>
          <p:cNvSpPr txBox="1">
            <a:spLocks noGrp="1"/>
          </p:cNvSpPr>
          <p:nvPr>
            <p:ph type="subTitle" idx="1"/>
          </p:nvPr>
        </p:nvSpPr>
        <p:spPr>
          <a:xfrm>
            <a:off x="2739400" y="4571867"/>
            <a:ext cx="67132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0847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49"/>
        <p:cNvGrpSpPr/>
        <p:nvPr/>
      </p:nvGrpSpPr>
      <p:grpSpPr>
        <a:xfrm>
          <a:off x="0" y="0"/>
          <a:ext cx="0" cy="0"/>
          <a:chOff x="0" y="0"/>
          <a:chExt cx="0" cy="0"/>
        </a:xfrm>
      </p:grpSpPr>
    </p:spTree>
    <p:extLst>
      <p:ext uri="{BB962C8B-B14F-4D97-AF65-F5344CB8AC3E}">
        <p14:creationId xmlns:p14="http://schemas.microsoft.com/office/powerpoint/2010/main" val="96401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650"/>
        <p:cNvGrpSpPr/>
        <p:nvPr/>
      </p:nvGrpSpPr>
      <p:grpSpPr>
        <a:xfrm>
          <a:off x="0" y="0"/>
          <a:ext cx="0" cy="0"/>
          <a:chOff x="0" y="0"/>
          <a:chExt cx="0" cy="0"/>
        </a:xfrm>
      </p:grpSpPr>
      <p:grpSp>
        <p:nvGrpSpPr>
          <p:cNvPr id="651" name="Google Shape;651;p13"/>
          <p:cNvGrpSpPr/>
          <p:nvPr/>
        </p:nvGrpSpPr>
        <p:grpSpPr>
          <a:xfrm>
            <a:off x="273933" y="33"/>
            <a:ext cx="11918267" cy="6858000"/>
            <a:chOff x="205450" y="25"/>
            <a:chExt cx="8938700" cy="5143500"/>
          </a:xfrm>
        </p:grpSpPr>
        <p:cxnSp>
          <p:nvCxnSpPr>
            <p:cNvPr id="652" name="Google Shape;652;p13"/>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3" name="Google Shape;653;p13"/>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4" name="Google Shape;654;p13"/>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5" name="Google Shape;655;p13"/>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6" name="Google Shape;656;p13"/>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7" name="Google Shape;657;p13"/>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8" name="Google Shape;658;p13"/>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59" name="Google Shape;659;p13"/>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0" name="Google Shape;660;p13"/>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1" name="Google Shape;661;p13"/>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2" name="Google Shape;662;p13"/>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3" name="Google Shape;663;p13"/>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4" name="Google Shape;664;p13"/>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5" name="Google Shape;665;p13"/>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6" name="Google Shape;666;p13"/>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7" name="Google Shape;667;p13"/>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8" name="Google Shape;668;p13"/>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69" name="Google Shape;669;p13"/>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70" name="Google Shape;670;p13"/>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71" name="Google Shape;671;p13"/>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72" name="Google Shape;672;p13"/>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673" name="Google Shape;673;p13"/>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4" name="Google Shape;674;p13"/>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5" name="Google Shape;675;p13"/>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6" name="Google Shape;676;p13"/>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7" name="Google Shape;677;p13"/>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8" name="Google Shape;678;p13"/>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79" name="Google Shape;679;p13"/>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0" name="Google Shape;680;p13"/>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1" name="Google Shape;681;p13"/>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2" name="Google Shape;682;p13"/>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3" name="Google Shape;683;p13"/>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4" name="Google Shape;684;p13"/>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5" name="Google Shape;685;p13"/>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6" name="Google Shape;686;p13"/>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7" name="Google Shape;687;p13"/>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8" name="Google Shape;688;p13"/>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89" name="Google Shape;689;p13"/>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0" name="Google Shape;690;p13"/>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1" name="Google Shape;691;p13"/>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2" name="Google Shape;692;p13"/>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3" name="Google Shape;693;p13"/>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4" name="Google Shape;694;p13"/>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695" name="Google Shape;695;p13"/>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696" name="Google Shape;696;p13"/>
          <p:cNvGrpSpPr/>
          <p:nvPr/>
        </p:nvGrpSpPr>
        <p:grpSpPr>
          <a:xfrm>
            <a:off x="-1607512" y="-2169798"/>
            <a:ext cx="15619879" cy="11480487"/>
            <a:chOff x="-1205634" y="-1627349"/>
            <a:chExt cx="11714909" cy="8610365"/>
          </a:xfrm>
        </p:grpSpPr>
        <p:sp>
          <p:nvSpPr>
            <p:cNvPr id="697" name="Google Shape;697;p13"/>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3"/>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3"/>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 name="Google Shape;703;p13"/>
          <p:cNvGrpSpPr/>
          <p:nvPr/>
        </p:nvGrpSpPr>
        <p:grpSpPr>
          <a:xfrm>
            <a:off x="61701" y="-15"/>
            <a:ext cx="11980900" cy="6763924"/>
            <a:chOff x="46275" y="-12"/>
            <a:chExt cx="8985675" cy="5072943"/>
          </a:xfrm>
        </p:grpSpPr>
        <p:sp>
          <p:nvSpPr>
            <p:cNvPr id="704" name="Google Shape;704;p13"/>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13"/>
            <p:cNvGrpSpPr/>
            <p:nvPr/>
          </p:nvGrpSpPr>
          <p:grpSpPr>
            <a:xfrm>
              <a:off x="46275" y="-12"/>
              <a:ext cx="8965650" cy="5007825"/>
              <a:chOff x="46275" y="-12"/>
              <a:chExt cx="8965650" cy="5007825"/>
            </a:xfrm>
          </p:grpSpPr>
          <p:sp>
            <p:nvSpPr>
              <p:cNvPr id="709" name="Google Shape;709;p13"/>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3"/>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3"/>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15" name="Google Shape;715;p13"/>
          <p:cNvSpPr/>
          <p:nvPr/>
        </p:nvSpPr>
        <p:spPr>
          <a:xfrm>
            <a:off x="7506143" y="1582644"/>
            <a:ext cx="271164" cy="208368"/>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10947361" y="5025967"/>
            <a:ext cx="118428" cy="90992"/>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11467126" y="3626908"/>
            <a:ext cx="202757" cy="195393"/>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511700" y="466300"/>
            <a:ext cx="11168400" cy="59104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13"/>
          <p:cNvSpPr txBox="1">
            <a:spLocks noGrp="1"/>
          </p:cNvSpPr>
          <p:nvPr>
            <p:ph type="title"/>
          </p:nvPr>
        </p:nvSpPr>
        <p:spPr>
          <a:xfrm>
            <a:off x="2340167" y="1974207"/>
            <a:ext cx="3716400" cy="70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20" name="Google Shape;720;p13"/>
          <p:cNvSpPr txBox="1">
            <a:spLocks noGrp="1"/>
          </p:cNvSpPr>
          <p:nvPr>
            <p:ph type="title" idx="2" hasCustomPrompt="1"/>
          </p:nvPr>
        </p:nvSpPr>
        <p:spPr>
          <a:xfrm>
            <a:off x="614433" y="2267533"/>
            <a:ext cx="1720400" cy="120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128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1" name="Google Shape;721;p13"/>
          <p:cNvSpPr txBox="1">
            <a:spLocks noGrp="1"/>
          </p:cNvSpPr>
          <p:nvPr>
            <p:ph type="subTitle" idx="1"/>
          </p:nvPr>
        </p:nvSpPr>
        <p:spPr>
          <a:xfrm>
            <a:off x="2340167" y="2680595"/>
            <a:ext cx="3405600" cy="64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2" name="Google Shape;722;p13"/>
          <p:cNvSpPr txBox="1">
            <a:spLocks noGrp="1"/>
          </p:cNvSpPr>
          <p:nvPr>
            <p:ph type="title" idx="3"/>
          </p:nvPr>
        </p:nvSpPr>
        <p:spPr>
          <a:xfrm>
            <a:off x="7515589" y="1974207"/>
            <a:ext cx="3716400" cy="70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23" name="Google Shape;723;p13"/>
          <p:cNvSpPr txBox="1">
            <a:spLocks noGrp="1"/>
          </p:cNvSpPr>
          <p:nvPr>
            <p:ph type="title" idx="4" hasCustomPrompt="1"/>
          </p:nvPr>
        </p:nvSpPr>
        <p:spPr>
          <a:xfrm>
            <a:off x="5796703" y="2267533"/>
            <a:ext cx="1720400" cy="120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128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4" name="Google Shape;724;p13"/>
          <p:cNvSpPr txBox="1">
            <a:spLocks noGrp="1"/>
          </p:cNvSpPr>
          <p:nvPr>
            <p:ph type="subTitle" idx="5"/>
          </p:nvPr>
        </p:nvSpPr>
        <p:spPr>
          <a:xfrm>
            <a:off x="7515589" y="2680595"/>
            <a:ext cx="3405600" cy="64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title" idx="6"/>
          </p:nvPr>
        </p:nvSpPr>
        <p:spPr>
          <a:xfrm>
            <a:off x="2340167" y="3952796"/>
            <a:ext cx="3716400" cy="70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26" name="Google Shape;726;p13"/>
          <p:cNvSpPr txBox="1">
            <a:spLocks noGrp="1"/>
          </p:cNvSpPr>
          <p:nvPr>
            <p:ph type="title" idx="7" hasCustomPrompt="1"/>
          </p:nvPr>
        </p:nvSpPr>
        <p:spPr>
          <a:xfrm>
            <a:off x="614433" y="4216177"/>
            <a:ext cx="1720400" cy="120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128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7" name="Google Shape;727;p13"/>
          <p:cNvSpPr txBox="1">
            <a:spLocks noGrp="1"/>
          </p:cNvSpPr>
          <p:nvPr>
            <p:ph type="subTitle" idx="8"/>
          </p:nvPr>
        </p:nvSpPr>
        <p:spPr>
          <a:xfrm>
            <a:off x="2340167" y="4659193"/>
            <a:ext cx="3405600" cy="64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8" name="Google Shape;728;p13"/>
          <p:cNvSpPr txBox="1">
            <a:spLocks noGrp="1"/>
          </p:cNvSpPr>
          <p:nvPr>
            <p:ph type="title" idx="9"/>
          </p:nvPr>
        </p:nvSpPr>
        <p:spPr>
          <a:xfrm>
            <a:off x="7515589" y="3952796"/>
            <a:ext cx="3716400" cy="706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29" name="Google Shape;729;p13"/>
          <p:cNvSpPr txBox="1">
            <a:spLocks noGrp="1"/>
          </p:cNvSpPr>
          <p:nvPr>
            <p:ph type="title" idx="13" hasCustomPrompt="1"/>
          </p:nvPr>
        </p:nvSpPr>
        <p:spPr>
          <a:xfrm>
            <a:off x="5796703" y="4216177"/>
            <a:ext cx="1720400" cy="1208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3000"/>
              <a:buNone/>
              <a:defRPr sz="128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0" name="Google Shape;730;p13"/>
          <p:cNvSpPr txBox="1">
            <a:spLocks noGrp="1"/>
          </p:cNvSpPr>
          <p:nvPr>
            <p:ph type="subTitle" idx="14"/>
          </p:nvPr>
        </p:nvSpPr>
        <p:spPr>
          <a:xfrm>
            <a:off x="7515589" y="4659193"/>
            <a:ext cx="3405600" cy="64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1" name="Google Shape;731;p13"/>
          <p:cNvSpPr txBox="1">
            <a:spLocks noGrp="1"/>
          </p:cNvSpPr>
          <p:nvPr>
            <p:ph type="title" idx="15"/>
          </p:nvPr>
        </p:nvSpPr>
        <p:spPr>
          <a:xfrm>
            <a:off x="960000" y="46029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extLst>
      <p:ext uri="{BB962C8B-B14F-4D97-AF65-F5344CB8AC3E}">
        <p14:creationId xmlns:p14="http://schemas.microsoft.com/office/powerpoint/2010/main" val="307238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l="-34000" r="-34000"/>
          </a:stretch>
        </a:blip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BB2598F7-F9B3-F2F6-EC12-99E6855AEF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689861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9" r:id="rId6"/>
    <p:sldLayoutId id="2147483670" r:id="rId7"/>
    <p:sldLayoutId id="2147483671" r:id="rId8"/>
    <p:sldLayoutId id="2147483672" r:id="rId9"/>
    <p:sldLayoutId id="2147483674" r:id="rId10"/>
    <p:sldLayoutId id="2147483676" r:id="rId11"/>
    <p:sldLayoutId id="2147483677" r:id="rId12"/>
    <p:sldLayoutId id="2147483678" r:id="rId13"/>
    <p:sldLayoutId id="2147483679" r:id="rId14"/>
    <p:sldLayoutId id="2147483680" r:id="rId15"/>
    <p:sldLayoutId id="2147483682" r:id="rId16"/>
    <p:sldLayoutId id="2147483683" r:id="rId17"/>
    <p:sldLayoutId id="2147483739" r:id="rId18"/>
    <p:sldLayoutId id="2147483726" r:id="rId19"/>
    <p:sldLayoutId id="214748373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5.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7" name="图片 16">
            <a:extLst>
              <a:ext uri="{FF2B5EF4-FFF2-40B4-BE49-F238E27FC236}">
                <a16:creationId xmlns:a16="http://schemas.microsoft.com/office/drawing/2014/main" id="{78C1C580-DB60-4A64-81B6-F700AB3593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7117" y="3036596"/>
            <a:ext cx="3429000" cy="3429000"/>
          </a:xfrm>
          <a:prstGeom prst="rect">
            <a:avLst/>
          </a:prstGeom>
        </p:spPr>
      </p:pic>
      <p:pic>
        <p:nvPicPr>
          <p:cNvPr id="28" name="图片 27">
            <a:extLst>
              <a:ext uri="{FF2B5EF4-FFF2-40B4-BE49-F238E27FC236}">
                <a16:creationId xmlns:a16="http://schemas.microsoft.com/office/drawing/2014/main" id="{9CFEED05-D6EE-480C-9288-608A793CF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3168" y="3735844"/>
            <a:ext cx="1345041" cy="2622133"/>
          </a:xfrm>
          <a:prstGeom prst="rect">
            <a:avLst/>
          </a:prstGeom>
        </p:spPr>
      </p:pic>
      <p:pic>
        <p:nvPicPr>
          <p:cNvPr id="30" name="图片 29">
            <a:extLst>
              <a:ext uri="{FF2B5EF4-FFF2-40B4-BE49-F238E27FC236}">
                <a16:creationId xmlns:a16="http://schemas.microsoft.com/office/drawing/2014/main" id="{4C1C12DE-8061-4A0F-BCE2-9A74B3A18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1422" y="3075872"/>
            <a:ext cx="1340952" cy="1340952"/>
          </a:xfrm>
          <a:prstGeom prst="rect">
            <a:avLst/>
          </a:prstGeom>
        </p:spPr>
      </p:pic>
      <p:pic>
        <p:nvPicPr>
          <p:cNvPr id="2" name="Picture 1">
            <a:extLst>
              <a:ext uri="{FF2B5EF4-FFF2-40B4-BE49-F238E27FC236}">
                <a16:creationId xmlns:a16="http://schemas.microsoft.com/office/drawing/2014/main" id="{C7327FFE-A17E-1E2B-FD8E-5E076D174338}"/>
              </a:ext>
            </a:extLst>
          </p:cNvPr>
          <p:cNvPicPr>
            <a:picLocks noChangeAspect="1"/>
          </p:cNvPicPr>
          <p:nvPr/>
        </p:nvPicPr>
        <p:blipFill>
          <a:blip r:embed="rId12"/>
          <a:stretch>
            <a:fillRect/>
          </a:stretch>
        </p:blipFill>
        <p:spPr>
          <a:xfrm>
            <a:off x="201916" y="680305"/>
            <a:ext cx="9102117" cy="3706689"/>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2" name="Plaque 1">
            <a:extLst>
              <a:ext uri="{FF2B5EF4-FFF2-40B4-BE49-F238E27FC236}">
                <a16:creationId xmlns:a16="http://schemas.microsoft.com/office/drawing/2014/main" id="{27E3F355-DAAE-C56B-A5F0-B46043132C97}"/>
              </a:ext>
            </a:extLst>
          </p:cNvPr>
          <p:cNvSpPr/>
          <p:nvPr/>
        </p:nvSpPr>
        <p:spPr>
          <a:xfrm>
            <a:off x="659571" y="236177"/>
            <a:ext cx="11207309" cy="1176064"/>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cs typeface="Calibri" panose="020F0502020204030204" pitchFamily="34" charset="0"/>
              </a:rPr>
              <a:t>Tài nguyên thiên nhiên có vai trò quan trọng đối với sự phát triển kinh tế.</a:t>
            </a:r>
            <a:endParaRPr lang="en-US" sz="3200"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6563DA5-42AE-EE2F-942D-83790E4FF07B}"/>
              </a:ext>
            </a:extLst>
          </p:cNvPr>
          <p:cNvPicPr>
            <a:picLocks noChangeAspect="1"/>
          </p:cNvPicPr>
          <p:nvPr/>
        </p:nvPicPr>
        <p:blipFill>
          <a:blip r:embed="rId3"/>
          <a:stretch>
            <a:fillRect/>
          </a:stretch>
        </p:blipFill>
        <p:spPr>
          <a:xfrm>
            <a:off x="1948180" y="1549082"/>
            <a:ext cx="7846060" cy="5217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2" name="Plaque 1">
            <a:extLst>
              <a:ext uri="{FF2B5EF4-FFF2-40B4-BE49-F238E27FC236}">
                <a16:creationId xmlns:a16="http://schemas.microsoft.com/office/drawing/2014/main" id="{27E3F355-DAAE-C56B-A5F0-B46043132C97}"/>
              </a:ext>
            </a:extLst>
          </p:cNvPr>
          <p:cNvSpPr/>
          <p:nvPr/>
        </p:nvSpPr>
        <p:spPr>
          <a:xfrm>
            <a:off x="659571" y="236176"/>
            <a:ext cx="11207309" cy="1450383"/>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srgbClr val="FF0000"/>
                </a:solidFill>
                <a:latin typeface="Calibri" panose="020F0502020204030204" pitchFamily="34" charset="0"/>
                <a:cs typeface="Calibri" panose="020F0502020204030204" pitchFamily="34" charset="0"/>
              </a:rPr>
              <a:t>Tuy nhiên, thiên nhiên Việt Nam cũng gây ra không ít khó khăn đối với đời sống và sản xuất như: </a:t>
            </a:r>
            <a:r>
              <a:rPr lang="vi-VN" sz="2800" b="1" i="1" dirty="0">
                <a:solidFill>
                  <a:srgbClr val="FF0000"/>
                </a:solidFill>
                <a:latin typeface="Calibri" panose="020F0502020204030204" pitchFamily="34" charset="0"/>
                <a:cs typeface="Calibri" panose="020F0502020204030204" pitchFamily="34" charset="0"/>
              </a:rPr>
              <a:t>Địa hình bị chia cắt; khí hậu, chế độ nước sông thay đổi theo mùa và thất thường; nhiều thiên tai. </a:t>
            </a:r>
            <a:endParaRPr kumimoji="0" lang="en-US" sz="28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Plaque 3">
            <a:extLst>
              <a:ext uri="{FF2B5EF4-FFF2-40B4-BE49-F238E27FC236}">
                <a16:creationId xmlns:a16="http://schemas.microsoft.com/office/drawing/2014/main" id="{7DAE34B8-9D7B-A9C6-6338-40A9EEA4AFD2}"/>
              </a:ext>
            </a:extLst>
          </p:cNvPr>
          <p:cNvSpPr/>
          <p:nvPr/>
        </p:nvSpPr>
        <p:spPr>
          <a:xfrm>
            <a:off x="1943101" y="5621655"/>
            <a:ext cx="2334259" cy="110426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libri" panose="020F0502020204030204"/>
                <a:cs typeface="Calibri" panose="020F0502020204030204" pitchFamily="34" charset="0"/>
              </a:rPr>
              <a:t>Ngập</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lụt</a:t>
            </a:r>
            <a:endParaRPr lang="vi-VN" sz="4000" dirty="0">
              <a:solidFill>
                <a:prstClr val="black"/>
              </a:solidFill>
              <a:latin typeface="Calibri" panose="020F0502020204030204"/>
              <a:cs typeface="Calibri" panose="020F0502020204030204" pitchFamily="34" charset="0"/>
            </a:endParaRPr>
          </a:p>
        </p:txBody>
      </p:sp>
      <p:pic>
        <p:nvPicPr>
          <p:cNvPr id="5" name="Picture 4" descr="Lũ lụt nghiêm trọng ở Nga, ít nhất 14 người thiệt mạng">
            <a:extLst>
              <a:ext uri="{FF2B5EF4-FFF2-40B4-BE49-F238E27FC236}">
                <a16:creationId xmlns:a16="http://schemas.microsoft.com/office/drawing/2014/main" id="{82FF08DD-E1C3-77BE-976D-4F823BF4E4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60" y="2203767"/>
            <a:ext cx="4853940" cy="3152746"/>
          </a:xfrm>
          <a:prstGeom prst="rect">
            <a:avLst/>
          </a:prstGeom>
          <a:noFill/>
          <a:ln>
            <a:noFill/>
          </a:ln>
        </p:spPr>
      </p:pic>
      <p:pic>
        <p:nvPicPr>
          <p:cNvPr id="6" name="Picture 5">
            <a:extLst>
              <a:ext uri="{FF2B5EF4-FFF2-40B4-BE49-F238E27FC236}">
                <a16:creationId xmlns:a16="http://schemas.microsoft.com/office/drawing/2014/main" id="{C50E9E52-DFF5-8B32-E216-26627F5310D7}"/>
              </a:ext>
            </a:extLst>
          </p:cNvPr>
          <p:cNvPicPr>
            <a:picLocks noChangeAspect="1"/>
          </p:cNvPicPr>
          <p:nvPr/>
        </p:nvPicPr>
        <p:blipFill>
          <a:blip r:embed="rId4"/>
          <a:stretch>
            <a:fillRect/>
          </a:stretch>
        </p:blipFill>
        <p:spPr>
          <a:xfrm>
            <a:off x="6470332" y="2234247"/>
            <a:ext cx="4772550" cy="3120073"/>
          </a:xfrm>
          <a:prstGeom prst="rect">
            <a:avLst/>
          </a:prstGeom>
        </p:spPr>
      </p:pic>
      <p:sp>
        <p:nvSpPr>
          <p:cNvPr id="7" name="Plaque 6">
            <a:extLst>
              <a:ext uri="{FF2B5EF4-FFF2-40B4-BE49-F238E27FC236}">
                <a16:creationId xmlns:a16="http://schemas.microsoft.com/office/drawing/2014/main" id="{C9FD29DA-40B2-F927-EE9C-8647A2F91699}"/>
              </a:ext>
            </a:extLst>
          </p:cNvPr>
          <p:cNvSpPr/>
          <p:nvPr/>
        </p:nvSpPr>
        <p:spPr>
          <a:xfrm>
            <a:off x="7642861" y="5570855"/>
            <a:ext cx="2334259" cy="110426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libri" panose="020F0502020204030204"/>
                <a:cs typeface="Calibri" panose="020F0502020204030204" pitchFamily="34" charset="0"/>
              </a:rPr>
              <a:t>Hạn</a:t>
            </a:r>
            <a:r>
              <a:rPr lang="en-US" sz="4000" dirty="0">
                <a:solidFill>
                  <a:prstClr val="black"/>
                </a:solidFill>
                <a:latin typeface="Calibri" panose="020F0502020204030204"/>
                <a:cs typeface="Calibri" panose="020F0502020204030204" pitchFamily="34" charset="0"/>
              </a:rPr>
              <a:t> </a:t>
            </a:r>
            <a:r>
              <a:rPr lang="en-US" sz="4000" dirty="0" err="1">
                <a:solidFill>
                  <a:prstClr val="black"/>
                </a:solidFill>
                <a:latin typeface="Calibri" panose="020F0502020204030204"/>
                <a:cs typeface="Calibri" panose="020F0502020204030204" pitchFamily="34" charset="0"/>
              </a:rPr>
              <a:t>hán</a:t>
            </a:r>
            <a:endParaRPr lang="vi-VN" sz="4000" dirty="0">
              <a:solidFill>
                <a:prstClr val="black"/>
              </a:solidFill>
              <a:latin typeface="Calibri" panose="020F0502020204030204"/>
              <a:cs typeface="Calibri" panose="020F0502020204030204" pitchFamily="34" charset="0"/>
            </a:endParaRPr>
          </a:p>
        </p:txBody>
      </p:sp>
    </p:spTree>
    <p:extLst>
      <p:ext uri="{BB962C8B-B14F-4D97-AF65-F5344CB8AC3E}">
        <p14:creationId xmlns:p14="http://schemas.microsoft.com/office/powerpoint/2010/main" val="3917815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3" name="Picture 2">
            <a:extLst>
              <a:ext uri="{FF2B5EF4-FFF2-40B4-BE49-F238E27FC236}">
                <a16:creationId xmlns:a16="http://schemas.microsoft.com/office/drawing/2014/main" id="{ABDA6FD9-1F54-4B84-824D-E2093EDBB477}"/>
              </a:ext>
            </a:extLst>
          </p:cNvPr>
          <p:cNvPicPr>
            <a:picLocks noChangeAspect="1"/>
          </p:cNvPicPr>
          <p:nvPr/>
        </p:nvPicPr>
        <p:blipFill>
          <a:blip r:embed="rId3"/>
          <a:stretch>
            <a:fillRect/>
          </a:stretch>
        </p:blipFill>
        <p:spPr>
          <a:xfrm>
            <a:off x="1178560" y="668337"/>
            <a:ext cx="5130800" cy="4111631"/>
          </a:xfrm>
          <a:prstGeom prst="rect">
            <a:avLst/>
          </a:prstGeom>
        </p:spPr>
      </p:pic>
      <p:sp>
        <p:nvSpPr>
          <p:cNvPr id="5" name="TextBox 4">
            <a:extLst>
              <a:ext uri="{FF2B5EF4-FFF2-40B4-BE49-F238E27FC236}">
                <a16:creationId xmlns:a16="http://schemas.microsoft.com/office/drawing/2014/main" id="{C44AC392-C7E3-CA56-41B6-90D325EEAF30}"/>
              </a:ext>
            </a:extLst>
          </p:cNvPr>
          <p:cNvSpPr txBox="1"/>
          <p:nvPr/>
        </p:nvSpPr>
        <p:spPr>
          <a:xfrm>
            <a:off x="2235200" y="4968240"/>
            <a:ext cx="30378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Xâm</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191919"/>
                </a:solidFill>
                <a:effectLst/>
                <a:uLnTx/>
                <a:uFillTx/>
                <a:latin typeface="Cambria" panose="02040503050406030204" pitchFamily="18" charset="0"/>
                <a:ea typeface="Cambria" panose="02040503050406030204" pitchFamily="18" charset="0"/>
                <a:cs typeface="+mn-cs"/>
              </a:rPr>
              <a:t>nhập</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191919"/>
                </a:solidFill>
                <a:effectLst/>
                <a:uLnTx/>
                <a:uFillTx/>
                <a:latin typeface="Cambria" panose="02040503050406030204" pitchFamily="18" charset="0"/>
                <a:ea typeface="Cambria" panose="02040503050406030204" pitchFamily="18" charset="0"/>
                <a:cs typeface="+mn-cs"/>
              </a:rPr>
              <a:t>mặn</a:t>
            </a:r>
            <a:endPar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D4B231BE-FF13-8D2B-9C2F-9F3B6C59AF6D}"/>
              </a:ext>
            </a:extLst>
          </p:cNvPr>
          <p:cNvPicPr>
            <a:picLocks noChangeAspect="1"/>
          </p:cNvPicPr>
          <p:nvPr/>
        </p:nvPicPr>
        <p:blipFill>
          <a:blip r:embed="rId4"/>
          <a:stretch>
            <a:fillRect/>
          </a:stretch>
        </p:blipFill>
        <p:spPr>
          <a:xfrm>
            <a:off x="7039292" y="1379537"/>
            <a:ext cx="4278948" cy="3362325"/>
          </a:xfrm>
          <a:prstGeom prst="rect">
            <a:avLst/>
          </a:prstGeom>
        </p:spPr>
      </p:pic>
      <p:sp>
        <p:nvSpPr>
          <p:cNvPr id="10" name="TextBox 9">
            <a:extLst>
              <a:ext uri="{FF2B5EF4-FFF2-40B4-BE49-F238E27FC236}">
                <a16:creationId xmlns:a16="http://schemas.microsoft.com/office/drawing/2014/main" id="{E4722298-178B-DFAA-D302-FD01DA845578}"/>
              </a:ext>
            </a:extLst>
          </p:cNvPr>
          <p:cNvSpPr txBox="1"/>
          <p:nvPr/>
        </p:nvSpPr>
        <p:spPr>
          <a:xfrm>
            <a:off x="7802880" y="4897120"/>
            <a:ext cx="3037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Bão</a:t>
            </a:r>
            <a:endPar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6292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a:extLst>
              <a:ext uri="{FF2B5EF4-FFF2-40B4-BE49-F238E27FC236}">
                <a16:creationId xmlns:a16="http://schemas.microsoft.com/office/drawing/2014/main" id="{92F74B83-F4F6-817F-341E-488C4BFFB276}"/>
              </a:ext>
            </a:extLst>
          </p:cNvPr>
          <p:cNvGrpSpPr/>
          <p:nvPr/>
        </p:nvGrpSpPr>
        <p:grpSpPr>
          <a:xfrm>
            <a:off x="1330667" y="286689"/>
            <a:ext cx="9236336" cy="4843308"/>
            <a:chOff x="-7927329" y="-4954585"/>
            <a:chExt cx="9902260" cy="5268685"/>
          </a:xfrm>
        </p:grpSpPr>
        <p:sp>
          <p:nvSpPr>
            <p:cNvPr id="7" name="任意多边形 14">
              <a:extLst>
                <a:ext uri="{FF2B5EF4-FFF2-40B4-BE49-F238E27FC236}">
                  <a16:creationId xmlns:a16="http://schemas.microsoft.com/office/drawing/2014/main" id="{FFCC8A82-E094-CE3E-2405-9F8709A1C9F2}"/>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5">
              <a:extLst>
                <a:ext uri="{FF2B5EF4-FFF2-40B4-BE49-F238E27FC236}">
                  <a16:creationId xmlns:a16="http://schemas.microsoft.com/office/drawing/2014/main" id="{3CCAC9A6-F869-EF1B-DCB3-0D6710BECF8E}"/>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多边形 16">
              <a:extLst>
                <a:ext uri="{FF2B5EF4-FFF2-40B4-BE49-F238E27FC236}">
                  <a16:creationId xmlns:a16="http://schemas.microsoft.com/office/drawing/2014/main" id="{A9AE588F-0C90-DB64-AE52-5FE0FDF39824}"/>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1" name="TextBox 10">
            <a:extLst>
              <a:ext uri="{FF2B5EF4-FFF2-40B4-BE49-F238E27FC236}">
                <a16:creationId xmlns:a16="http://schemas.microsoft.com/office/drawing/2014/main" id="{8BD06EF8-F71C-3281-9637-06B847806F24}"/>
              </a:ext>
            </a:extLst>
          </p:cNvPr>
          <p:cNvSpPr txBox="1"/>
          <p:nvPr/>
        </p:nvSpPr>
        <p:spPr>
          <a:xfrm>
            <a:off x="2274818" y="1519476"/>
            <a:ext cx="7314293" cy="2123658"/>
          </a:xfrm>
          <a:prstGeom prst="rect">
            <a:avLst/>
          </a:prstGeom>
          <a:noFill/>
        </p:spPr>
        <p:txBody>
          <a:bodyPr wrap="square" rtlCol="0">
            <a:spAutoFit/>
          </a:bodyPr>
          <a:lstStyle/>
          <a:p>
            <a:pPr lvl="0" algn="ctr">
              <a:defRPr/>
            </a:pPr>
            <a:r>
              <a:rPr lang="vi-VN" sz="4400" b="1" dirty="0">
                <a:solidFill>
                  <a:srgbClr val="C00000"/>
                </a:solidFill>
                <a:latin typeface="Cambria" panose="02040503050406030204" pitchFamily="18" charset="0"/>
                <a:ea typeface="Cambria" panose="02040503050406030204" pitchFamily="18" charset="0"/>
              </a:rPr>
              <a:t>Đề xuất biện pháp bảo vệ tài nguyên thiên nhiên và phòng, chống thiên tai</a:t>
            </a:r>
            <a:endPar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2" name="图片 22">
            <a:extLst>
              <a:ext uri="{FF2B5EF4-FFF2-40B4-BE49-F238E27FC236}">
                <a16:creationId xmlns:a16="http://schemas.microsoft.com/office/drawing/2014/main" id="{48982BC8-2A04-A052-511A-AFB34BBB5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50068" y="4328014"/>
            <a:ext cx="6419879" cy="2436054"/>
          </a:xfrm>
          <a:prstGeom prst="rect">
            <a:avLst/>
          </a:prstGeom>
        </p:spPr>
      </p:pic>
    </p:spTree>
    <p:extLst>
      <p:ext uri="{BB962C8B-B14F-4D97-AF65-F5344CB8AC3E}">
        <p14:creationId xmlns:p14="http://schemas.microsoft.com/office/powerpoint/2010/main" val="164610912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3CDE8DD7-D1C9-67B2-E210-2030FDABA514}"/>
              </a:ext>
            </a:extLst>
          </p:cNvPr>
          <p:cNvGrpSpPr/>
          <p:nvPr/>
        </p:nvGrpSpPr>
        <p:grpSpPr>
          <a:xfrm>
            <a:off x="457200" y="192203"/>
            <a:ext cx="11592560" cy="955877"/>
            <a:chOff x="314102" y="666654"/>
            <a:chExt cx="5266568" cy="2834640"/>
          </a:xfrm>
        </p:grpSpPr>
        <p:grpSp>
          <p:nvGrpSpPr>
            <p:cNvPr id="7" name="Group 6">
              <a:extLst>
                <a:ext uri="{FF2B5EF4-FFF2-40B4-BE49-F238E27FC236}">
                  <a16:creationId xmlns:a16="http://schemas.microsoft.com/office/drawing/2014/main" id="{828D0E4D-8080-A8BD-1BA1-522817F7C4AB}"/>
                </a:ext>
              </a:extLst>
            </p:cNvPr>
            <p:cNvGrpSpPr/>
            <p:nvPr/>
          </p:nvGrpSpPr>
          <p:grpSpPr>
            <a:xfrm>
              <a:off x="314102" y="666654"/>
              <a:ext cx="5266568" cy="2834640"/>
              <a:chOff x="381000" y="594360"/>
              <a:chExt cx="5266568" cy="2834640"/>
            </a:xfrm>
          </p:grpSpPr>
          <p:sp>
            <p:nvSpPr>
              <p:cNvPr id="11" name="Rectangle: Rounded Corners 10">
                <a:extLst>
                  <a:ext uri="{FF2B5EF4-FFF2-40B4-BE49-F238E27FC236}">
                    <a16:creationId xmlns:a16="http://schemas.microsoft.com/office/drawing/2014/main" id="{59CDC594-FB31-C469-4F29-489069B0BCEE}"/>
                  </a:ext>
                </a:extLst>
              </p:cNvPr>
              <p:cNvSpPr/>
              <p:nvPr/>
            </p:nvSpPr>
            <p:spPr>
              <a:xfrm>
                <a:off x="381000" y="594360"/>
                <a:ext cx="5266568" cy="2834640"/>
              </a:xfrm>
              <a:prstGeom prst="roundRect">
                <a:avLst>
                  <a:gd name="adj" fmla="val 10753"/>
                </a:avLst>
              </a:prstGeom>
              <a:solidFill>
                <a:schemeClr val="accent6">
                  <a:lumMod val="40000"/>
                  <a:lumOff val="6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CA55D483-A23F-75BA-077E-82E04F358151}"/>
                  </a:ext>
                </a:extLst>
              </p:cNvPr>
              <p:cNvSpPr/>
              <p:nvPr/>
            </p:nvSpPr>
            <p:spPr>
              <a:xfrm>
                <a:off x="483691" y="693421"/>
                <a:ext cx="5046517" cy="2636520"/>
              </a:xfrm>
              <a:prstGeom prst="roundRect">
                <a:avLst>
                  <a:gd name="adj" fmla="val 10067"/>
                </a:avLst>
              </a:prstGeom>
              <a:solidFill>
                <a:srgbClr val="FEFEEB"/>
              </a:solid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73305B8C-21E3-CA5C-6B6D-A0248A9DB94A}"/>
                </a:ext>
              </a:extLst>
            </p:cNvPr>
            <p:cNvSpPr txBox="1"/>
            <p:nvPr/>
          </p:nvSpPr>
          <p:spPr>
            <a:xfrm>
              <a:off x="539044" y="764595"/>
              <a:ext cx="4792236" cy="1618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hình 7 SGK tr.15, kết hợp với hiểu biết của bản thân, hãy đưa ra một số biện pháp bảo vệ tài nguyên thiên nhiên và phòng, chống thiên tai ở Việt Nam. </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EF5F4BE6-4B64-D750-0990-F6A04D00F7B1}"/>
              </a:ext>
            </a:extLst>
          </p:cNvPr>
          <p:cNvPicPr>
            <a:picLocks noChangeAspect="1"/>
          </p:cNvPicPr>
          <p:nvPr/>
        </p:nvPicPr>
        <p:blipFill>
          <a:blip r:embed="rId3"/>
          <a:stretch>
            <a:fillRect/>
          </a:stretch>
        </p:blipFill>
        <p:spPr>
          <a:xfrm>
            <a:off x="1301115" y="1442085"/>
            <a:ext cx="9772650" cy="4705350"/>
          </a:xfrm>
          <a:prstGeom prst="rect">
            <a:avLst/>
          </a:prstGeom>
        </p:spPr>
      </p:pic>
    </p:spTree>
    <p:extLst>
      <p:ext uri="{BB962C8B-B14F-4D97-AF65-F5344CB8AC3E}">
        <p14:creationId xmlns:p14="http://schemas.microsoft.com/office/powerpoint/2010/main" val="3280932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7" name="图片 16">
            <a:extLst>
              <a:ext uri="{FF2B5EF4-FFF2-40B4-BE49-F238E27FC236}">
                <a16:creationId xmlns:a16="http://schemas.microsoft.com/office/drawing/2014/main" id="{78C1C580-DB60-4A64-81B6-F700AB3593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7117" y="3036596"/>
            <a:ext cx="3429000" cy="3429000"/>
          </a:xfrm>
          <a:prstGeom prst="rect">
            <a:avLst/>
          </a:prstGeom>
        </p:spPr>
      </p:pic>
      <p:pic>
        <p:nvPicPr>
          <p:cNvPr id="28" name="图片 27">
            <a:extLst>
              <a:ext uri="{FF2B5EF4-FFF2-40B4-BE49-F238E27FC236}">
                <a16:creationId xmlns:a16="http://schemas.microsoft.com/office/drawing/2014/main" id="{9CFEED05-D6EE-480C-9288-608A793CF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3168" y="3735844"/>
            <a:ext cx="1345041" cy="2622133"/>
          </a:xfrm>
          <a:prstGeom prst="rect">
            <a:avLst/>
          </a:prstGeom>
        </p:spPr>
      </p:pic>
      <p:pic>
        <p:nvPicPr>
          <p:cNvPr id="30" name="图片 29">
            <a:extLst>
              <a:ext uri="{FF2B5EF4-FFF2-40B4-BE49-F238E27FC236}">
                <a16:creationId xmlns:a16="http://schemas.microsoft.com/office/drawing/2014/main" id="{4C1C12DE-8061-4A0F-BCE2-9A74B3A18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1422" y="3075872"/>
            <a:ext cx="1340952" cy="1340952"/>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C2D7F5DF-989C-EF0F-6E9C-03428555BD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94273" y="866524"/>
            <a:ext cx="7193903" cy="5791702"/>
          </a:xfrm>
          <a:prstGeom prst="rect">
            <a:avLst/>
          </a:prstGeom>
        </p:spPr>
      </p:pic>
    </p:spTree>
    <p:custDataLst>
      <p:tags r:id="rId1"/>
    </p:custDataLst>
    <p:extLst>
      <p:ext uri="{BB962C8B-B14F-4D97-AF65-F5344CB8AC3E}">
        <p14:creationId xmlns:p14="http://schemas.microsoft.com/office/powerpoint/2010/main" val="395859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sp>
        <p:nvSpPr>
          <p:cNvPr id="18" name="Plaque 17">
            <a:extLst>
              <a:ext uri="{FF2B5EF4-FFF2-40B4-BE49-F238E27FC236}">
                <a16:creationId xmlns:a16="http://schemas.microsoft.com/office/drawing/2014/main" id="{53242128-5280-3E4F-83C8-4F0EFB5A5BEC}"/>
              </a:ext>
            </a:extLst>
          </p:cNvPr>
          <p:cNvSpPr/>
          <p:nvPr/>
        </p:nvSpPr>
        <p:spPr>
          <a:xfrm>
            <a:off x="1645920" y="92075"/>
            <a:ext cx="9276079" cy="191960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prstClr val="black"/>
                </a:solidFill>
                <a:latin typeface="Calibri" panose="020F0502020204030204"/>
                <a:cs typeface="Calibri" panose="020F0502020204030204" pitchFamily="34" charset="0"/>
              </a:rPr>
              <a:t>Tài nguyên thiên nhiên được phân ra thành nhiều loại khác nhau tuy theo đặc điểm, tính chất và mục đích sử dụng của chúng. Nhưng một cách tổng quát có thể phân ra thành các dạng chính sau:</a:t>
            </a:r>
            <a:endPar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cxnSp>
        <p:nvCxnSpPr>
          <p:cNvPr id="5" name="Straight Connector 4">
            <a:extLst>
              <a:ext uri="{FF2B5EF4-FFF2-40B4-BE49-F238E27FC236}">
                <a16:creationId xmlns:a16="http://schemas.microsoft.com/office/drawing/2014/main" id="{A852B112-458F-8F11-B5E1-A6EBAC608EF7}"/>
              </a:ext>
            </a:extLst>
          </p:cNvPr>
          <p:cNvCxnSpPr>
            <a:stCxn id="18" idx="2"/>
          </p:cNvCxnSpPr>
          <p:nvPr/>
        </p:nvCxnSpPr>
        <p:spPr>
          <a:xfrm flipH="1">
            <a:off x="1666240" y="2011681"/>
            <a:ext cx="4617720" cy="59943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75A678A-0373-3CB1-2BBE-44442D2E741F}"/>
              </a:ext>
            </a:extLst>
          </p:cNvPr>
          <p:cNvSpPr/>
          <p:nvPr/>
        </p:nvSpPr>
        <p:spPr>
          <a:xfrm>
            <a:off x="528320" y="2641600"/>
            <a:ext cx="3322320" cy="3616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latin typeface="Cambria" panose="02040503050406030204" pitchFamily="18" charset="0"/>
                <a:ea typeface="Cambria" panose="02040503050406030204" pitchFamily="18" charset="0"/>
              </a:rPr>
              <a:t>Tài nguyên thiên nhiên phục hồi. (Sau khi sử dụng, các tài nguyên đó phục hồi lại như ban đầu.)</a:t>
            </a:r>
            <a:endParaRPr lang="en-US" sz="3000"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93D9D5FD-99BF-4CC5-6AB0-F6E1C6ABA600}"/>
              </a:ext>
            </a:extLst>
          </p:cNvPr>
          <p:cNvCxnSpPr>
            <a:cxnSpLocks/>
            <a:stCxn id="18" idx="2"/>
            <a:endCxn id="8" idx="0"/>
          </p:cNvCxnSpPr>
          <p:nvPr/>
        </p:nvCxnSpPr>
        <p:spPr>
          <a:xfrm flipH="1">
            <a:off x="6228080" y="2011681"/>
            <a:ext cx="55880" cy="7111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5D972FC-589D-6610-7B1E-AAA87232F8D7}"/>
              </a:ext>
            </a:extLst>
          </p:cNvPr>
          <p:cNvSpPr/>
          <p:nvPr/>
        </p:nvSpPr>
        <p:spPr>
          <a:xfrm>
            <a:off x="4500880" y="2722880"/>
            <a:ext cx="3454400" cy="3616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latin typeface="Cambria" panose="02040503050406030204" pitchFamily="18" charset="0"/>
                <a:ea typeface="Cambria" panose="02040503050406030204" pitchFamily="18" charset="0"/>
              </a:rPr>
              <a:t>Tài nguyên thiên nhiên không phục hồi. (Sau khi sử dụng, các tài nguyên đó không thể phục hồi như ban đầu.)</a:t>
            </a:r>
            <a:endParaRPr lang="en-US" sz="3000" dirty="0">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83BF3DDF-80A8-C001-B4FE-2FB8541ABB0A}"/>
              </a:ext>
            </a:extLst>
          </p:cNvPr>
          <p:cNvCxnSpPr>
            <a:cxnSpLocks/>
            <a:endCxn id="22" idx="0"/>
          </p:cNvCxnSpPr>
          <p:nvPr/>
        </p:nvCxnSpPr>
        <p:spPr>
          <a:xfrm>
            <a:off x="6451600" y="1991360"/>
            <a:ext cx="3804920" cy="73152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A8B0379-C72B-8D69-3EFF-51571AEC0558}"/>
              </a:ext>
            </a:extLst>
          </p:cNvPr>
          <p:cNvSpPr/>
          <p:nvPr/>
        </p:nvSpPr>
        <p:spPr>
          <a:xfrm>
            <a:off x="8453120" y="2722880"/>
            <a:ext cx="3606800" cy="3616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latin typeface="Cambria" panose="02040503050406030204" pitchFamily="18" charset="0"/>
                <a:ea typeface="Cambria" panose="02040503050406030204" pitchFamily="18" charset="0"/>
              </a:rPr>
              <a:t>Tài nguyên thiên nhiên có thể phục hồi. (Sau khi sử dụng, các tài nguyên đó có thể phục hồi dưới tác động của con người.)</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128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9" name="Picture 8">
            <a:extLst>
              <a:ext uri="{FF2B5EF4-FFF2-40B4-BE49-F238E27FC236}">
                <a16:creationId xmlns:a16="http://schemas.microsoft.com/office/drawing/2014/main" id="{AE0829B6-DFB4-4518-E550-71F06F620775}"/>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78442"/>
          <a:stretch/>
        </p:blipFill>
        <p:spPr>
          <a:xfrm flipH="1">
            <a:off x="383457" y="2067038"/>
            <a:ext cx="2750267" cy="4427706"/>
          </a:xfrm>
          <a:prstGeom prst="rect">
            <a:avLst/>
          </a:prstGeom>
        </p:spPr>
      </p:pic>
      <p:grpSp>
        <p:nvGrpSpPr>
          <p:cNvPr id="12" name="Group 11">
            <a:extLst>
              <a:ext uri="{FF2B5EF4-FFF2-40B4-BE49-F238E27FC236}">
                <a16:creationId xmlns:a16="http://schemas.microsoft.com/office/drawing/2014/main" id="{536C34D4-05C1-2EF9-37A0-30D87A9CFE75}"/>
              </a:ext>
            </a:extLst>
          </p:cNvPr>
          <p:cNvGrpSpPr/>
          <p:nvPr/>
        </p:nvGrpSpPr>
        <p:grpSpPr>
          <a:xfrm>
            <a:off x="1325110" y="561894"/>
            <a:ext cx="10028689" cy="1417597"/>
            <a:chOff x="699912" y="1651755"/>
            <a:chExt cx="10146156" cy="1558074"/>
          </a:xfrm>
        </p:grpSpPr>
        <p:grpSp>
          <p:nvGrpSpPr>
            <p:cNvPr id="14" name="Group 13">
              <a:extLst>
                <a:ext uri="{FF2B5EF4-FFF2-40B4-BE49-F238E27FC236}">
                  <a16:creationId xmlns:a16="http://schemas.microsoft.com/office/drawing/2014/main" id="{DFC9F0C2-4C7D-7BE1-B0EB-B0DF30BFCFDD}"/>
                </a:ext>
              </a:extLst>
            </p:cNvPr>
            <p:cNvGrpSpPr/>
            <p:nvPr/>
          </p:nvGrpSpPr>
          <p:grpSpPr>
            <a:xfrm>
              <a:off x="699912" y="1651755"/>
              <a:ext cx="10146156" cy="1558074"/>
              <a:chOff x="-222790" y="232396"/>
              <a:chExt cx="10909881" cy="1862464"/>
            </a:xfrm>
          </p:grpSpPr>
          <p:sp>
            <p:nvSpPr>
              <p:cNvPr id="16" name="Hình chữ nhật: Góc Tròn 38">
                <a:extLst>
                  <a:ext uri="{FF2B5EF4-FFF2-40B4-BE49-F238E27FC236}">
                    <a16:creationId xmlns:a16="http://schemas.microsoft.com/office/drawing/2014/main" id="{AA33342E-B54B-A29D-55B1-1C155E47EE0B}"/>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3 w 10909881"/>
                  <a:gd name="connsiteY9" fmla="*/ 0 h 1837155"/>
                  <a:gd name="connsiteX10" fmla="*/ 7021831 w 10909881"/>
                  <a:gd name="connsiteY10" fmla="*/ 0 h 1837155"/>
                  <a:gd name="connsiteX11" fmla="*/ 7785058 w 10909881"/>
                  <a:gd name="connsiteY11" fmla="*/ 0 h 1837155"/>
                  <a:gd name="connsiteX12" fmla="*/ 8486160 w 10909881"/>
                  <a:gd name="connsiteY12" fmla="*/ 0 h 1837155"/>
                  <a:gd name="connsiteX13" fmla="*/ 9187266 w 10909881"/>
                  <a:gd name="connsiteY13" fmla="*/ 0 h 1837155"/>
                  <a:gd name="connsiteX14" fmla="*/ 9950490 w 10909881"/>
                  <a:gd name="connsiteY14" fmla="*/ 0 h 1837155"/>
                  <a:gd name="connsiteX15" fmla="*/ 10758091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1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6696" y="141933"/>
                      <a:pt x="24817" y="-11319"/>
                      <a:pt x="151786" y="0"/>
                    </a:cubicBezTo>
                    <a:cubicBezTo>
                      <a:pt x="300386" y="-252811"/>
                      <a:pt x="687789" y="124657"/>
                      <a:pt x="1018379" y="0"/>
                    </a:cubicBezTo>
                    <a:cubicBezTo>
                      <a:pt x="1356286" y="-121961"/>
                      <a:pt x="1706284" y="-8590"/>
                      <a:pt x="1818312" y="0"/>
                    </a:cubicBezTo>
                    <a:lnTo>
                      <a:pt x="1818312" y="0"/>
                    </a:lnTo>
                    <a:cubicBezTo>
                      <a:pt x="2042754" y="32998"/>
                      <a:pt x="2408627" y="-162382"/>
                      <a:pt x="2645644" y="0"/>
                    </a:cubicBezTo>
                    <a:cubicBezTo>
                      <a:pt x="2930973" y="142027"/>
                      <a:pt x="3098070" y="-21224"/>
                      <a:pt x="3500251" y="0"/>
                    </a:cubicBezTo>
                    <a:cubicBezTo>
                      <a:pt x="3833864" y="-189678"/>
                      <a:pt x="4231078" y="-156415"/>
                      <a:pt x="4545782" y="0"/>
                    </a:cubicBezTo>
                    <a:cubicBezTo>
                      <a:pt x="4799317" y="-81054"/>
                      <a:pt x="5081932" y="-49786"/>
                      <a:pt x="5246885" y="0"/>
                    </a:cubicBezTo>
                    <a:cubicBezTo>
                      <a:pt x="5463146" y="-101492"/>
                      <a:pt x="6013981" y="-92651"/>
                      <a:pt x="6258603" y="0"/>
                    </a:cubicBezTo>
                    <a:cubicBezTo>
                      <a:pt x="6704943" y="-61504"/>
                      <a:pt x="6884013" y="-80738"/>
                      <a:pt x="7083954" y="0"/>
                    </a:cubicBezTo>
                    <a:cubicBezTo>
                      <a:pt x="7305321" y="84098"/>
                      <a:pt x="7628302" y="69806"/>
                      <a:pt x="7909305" y="0"/>
                    </a:cubicBezTo>
                    <a:cubicBezTo>
                      <a:pt x="8117653" y="-227902"/>
                      <a:pt x="8740402" y="179368"/>
                      <a:pt x="8921023" y="0"/>
                    </a:cubicBezTo>
                    <a:cubicBezTo>
                      <a:pt x="9240291" y="-69616"/>
                      <a:pt x="9371635" y="-74064"/>
                      <a:pt x="9622128" y="0"/>
                    </a:cubicBezTo>
                    <a:cubicBezTo>
                      <a:pt x="10029356" y="81085"/>
                      <a:pt x="10252087" y="158383"/>
                      <a:pt x="10758091" y="0"/>
                    </a:cubicBezTo>
                    <a:cubicBezTo>
                      <a:pt x="10762527" y="-52103"/>
                      <a:pt x="10975370" y="84740"/>
                      <a:pt x="10909881" y="306198"/>
                    </a:cubicBezTo>
                    <a:lnTo>
                      <a:pt x="10909881" y="306191"/>
                    </a:lnTo>
                    <a:lnTo>
                      <a:pt x="10909881" y="306191"/>
                    </a:lnTo>
                    <a:cubicBezTo>
                      <a:pt x="10851449" y="494006"/>
                      <a:pt x="10890503" y="634707"/>
                      <a:pt x="10909881" y="765480"/>
                    </a:cubicBezTo>
                    <a:cubicBezTo>
                      <a:pt x="10886223" y="1154134"/>
                      <a:pt x="10898800" y="1220362"/>
                      <a:pt x="10909881" y="1530953"/>
                    </a:cubicBezTo>
                    <a:cubicBezTo>
                      <a:pt x="10933771" y="1696324"/>
                      <a:pt x="10868035" y="1839153"/>
                      <a:pt x="10758091" y="1837155"/>
                    </a:cubicBezTo>
                    <a:cubicBezTo>
                      <a:pt x="10474222" y="1964155"/>
                      <a:pt x="10176159" y="1890429"/>
                      <a:pt x="9746373" y="1837155"/>
                    </a:cubicBezTo>
                    <a:cubicBezTo>
                      <a:pt x="9611585" y="1790800"/>
                      <a:pt x="9045169" y="1621164"/>
                      <a:pt x="8734654" y="1837155"/>
                    </a:cubicBezTo>
                    <a:cubicBezTo>
                      <a:pt x="8621138" y="1876039"/>
                      <a:pt x="8262051" y="1866854"/>
                      <a:pt x="7847181" y="1837155"/>
                    </a:cubicBezTo>
                    <a:cubicBezTo>
                      <a:pt x="7424075" y="1703836"/>
                      <a:pt x="7107184" y="1955783"/>
                      <a:pt x="6897585" y="1837155"/>
                    </a:cubicBezTo>
                    <a:cubicBezTo>
                      <a:pt x="6688219" y="2012655"/>
                      <a:pt x="6165874" y="1823133"/>
                      <a:pt x="5885865" y="1837155"/>
                    </a:cubicBezTo>
                    <a:cubicBezTo>
                      <a:pt x="5550278" y="1658206"/>
                      <a:pt x="4898817" y="1779666"/>
                      <a:pt x="4545782" y="1837155"/>
                    </a:cubicBezTo>
                    <a:cubicBezTo>
                      <a:pt x="4187812" y="1806907"/>
                      <a:pt x="4061382" y="1867980"/>
                      <a:pt x="3582075" y="1837155"/>
                    </a:cubicBezTo>
                    <a:cubicBezTo>
                      <a:pt x="3210560" y="1786434"/>
                      <a:pt x="3088708" y="2005212"/>
                      <a:pt x="2618369" y="1837155"/>
                    </a:cubicBezTo>
                    <a:cubicBezTo>
                      <a:pt x="2188710" y="1772118"/>
                      <a:pt x="2235128" y="1949506"/>
                      <a:pt x="1818312" y="1837155"/>
                    </a:cubicBezTo>
                    <a:lnTo>
                      <a:pt x="1818312" y="1837155"/>
                    </a:lnTo>
                    <a:cubicBezTo>
                      <a:pt x="1653726" y="2009882"/>
                      <a:pt x="1437768" y="1846472"/>
                      <a:pt x="1035045" y="1837155"/>
                    </a:cubicBezTo>
                    <a:cubicBezTo>
                      <a:pt x="625019" y="1747226"/>
                      <a:pt x="338300" y="1886882"/>
                      <a:pt x="151786" y="1837155"/>
                    </a:cubicBezTo>
                    <a:cubicBezTo>
                      <a:pt x="76365" y="1780141"/>
                      <a:pt x="-77588" y="1679045"/>
                      <a:pt x="0" y="1530953"/>
                    </a:cubicBezTo>
                    <a:cubicBezTo>
                      <a:pt x="-90958" y="1154139"/>
                      <a:pt x="79446" y="1005455"/>
                      <a:pt x="0" y="765480"/>
                    </a:cubicBezTo>
                    <a:cubicBezTo>
                      <a:pt x="13968" y="695291"/>
                      <a:pt x="-10061" y="654885"/>
                      <a:pt x="0" y="593251"/>
                    </a:cubicBezTo>
                    <a:cubicBezTo>
                      <a:pt x="13316" y="580186"/>
                      <a:pt x="61032" y="412339"/>
                      <a:pt x="0" y="306191"/>
                    </a:cubicBezTo>
                    <a:lnTo>
                      <a:pt x="0" y="306198"/>
                    </a:lnTo>
                    <a:close/>
                  </a:path>
                  <a:path w="10909881" h="1837155" stroke="0" extrusionOk="0">
                    <a:moveTo>
                      <a:pt x="0" y="306198"/>
                    </a:moveTo>
                    <a:cubicBezTo>
                      <a:pt x="30153" y="82505"/>
                      <a:pt x="62991" y="-20609"/>
                      <a:pt x="151786" y="0"/>
                    </a:cubicBezTo>
                    <a:cubicBezTo>
                      <a:pt x="452284" y="43255"/>
                      <a:pt x="723601" y="4282"/>
                      <a:pt x="968383" y="0"/>
                    </a:cubicBezTo>
                    <a:cubicBezTo>
                      <a:pt x="1261020" y="41657"/>
                      <a:pt x="1348355" y="23169"/>
                      <a:pt x="1818312" y="0"/>
                    </a:cubicBezTo>
                    <a:lnTo>
                      <a:pt x="1818312" y="0"/>
                    </a:lnTo>
                    <a:cubicBezTo>
                      <a:pt x="2163915" y="-42412"/>
                      <a:pt x="2395998" y="56393"/>
                      <a:pt x="2672919" y="0"/>
                    </a:cubicBezTo>
                    <a:cubicBezTo>
                      <a:pt x="3057777" y="-27287"/>
                      <a:pt x="3158764" y="78496"/>
                      <a:pt x="3609350" y="0"/>
                    </a:cubicBezTo>
                    <a:cubicBezTo>
                      <a:pt x="3973867" y="-138023"/>
                      <a:pt x="4283807" y="185471"/>
                      <a:pt x="4545782" y="0"/>
                    </a:cubicBezTo>
                    <a:cubicBezTo>
                      <a:pt x="4550189" y="-166568"/>
                      <a:pt x="4897792" y="-103658"/>
                      <a:pt x="5371131" y="0"/>
                    </a:cubicBezTo>
                    <a:cubicBezTo>
                      <a:pt x="5607156" y="-104654"/>
                      <a:pt x="6009762" y="-62725"/>
                      <a:pt x="6258603" y="0"/>
                    </a:cubicBezTo>
                    <a:cubicBezTo>
                      <a:pt x="6425169" y="-9171"/>
                      <a:pt x="6894516" y="70258"/>
                      <a:pt x="7021831" y="0"/>
                    </a:cubicBezTo>
                    <a:cubicBezTo>
                      <a:pt x="7172526" y="13860"/>
                      <a:pt x="7526659" y="-21069"/>
                      <a:pt x="7785058" y="0"/>
                    </a:cubicBezTo>
                    <a:cubicBezTo>
                      <a:pt x="8016760" y="88519"/>
                      <a:pt x="8154573" y="3821"/>
                      <a:pt x="8486160" y="0"/>
                    </a:cubicBezTo>
                    <a:cubicBezTo>
                      <a:pt x="8763564" y="-291"/>
                      <a:pt x="8901801" y="-54714"/>
                      <a:pt x="9187266" y="0"/>
                    </a:cubicBezTo>
                    <a:cubicBezTo>
                      <a:pt x="9421379" y="-484"/>
                      <a:pt x="9546003" y="-72780"/>
                      <a:pt x="9950490" y="0"/>
                    </a:cubicBezTo>
                    <a:cubicBezTo>
                      <a:pt x="10357552" y="-46235"/>
                      <a:pt x="10421128" y="-75950"/>
                      <a:pt x="10758091" y="0"/>
                    </a:cubicBezTo>
                    <a:cubicBezTo>
                      <a:pt x="10873723" y="20354"/>
                      <a:pt x="10868799" y="97209"/>
                      <a:pt x="10909881" y="306198"/>
                    </a:cubicBezTo>
                    <a:lnTo>
                      <a:pt x="10909881" y="306191"/>
                    </a:lnTo>
                    <a:lnTo>
                      <a:pt x="10909881" y="306191"/>
                    </a:lnTo>
                    <a:cubicBezTo>
                      <a:pt x="10930457" y="501505"/>
                      <a:pt x="10942392" y="548368"/>
                      <a:pt x="10909881" y="765480"/>
                    </a:cubicBezTo>
                    <a:cubicBezTo>
                      <a:pt x="10986798" y="899266"/>
                      <a:pt x="10985615" y="1257538"/>
                      <a:pt x="10909881" y="1530953"/>
                    </a:cubicBezTo>
                    <a:cubicBezTo>
                      <a:pt x="10892520" y="1701108"/>
                      <a:pt x="10825711" y="1804209"/>
                      <a:pt x="10758091" y="1837155"/>
                    </a:cubicBezTo>
                    <a:cubicBezTo>
                      <a:pt x="10328418" y="1798870"/>
                      <a:pt x="10132487" y="1840828"/>
                      <a:pt x="9870619" y="1837155"/>
                    </a:cubicBezTo>
                    <a:cubicBezTo>
                      <a:pt x="9603207" y="1786891"/>
                      <a:pt x="9304647" y="1824232"/>
                      <a:pt x="9169516" y="1837155"/>
                    </a:cubicBezTo>
                    <a:cubicBezTo>
                      <a:pt x="9112069" y="1986733"/>
                      <a:pt x="8622773" y="1824464"/>
                      <a:pt x="8344167" y="1837155"/>
                    </a:cubicBezTo>
                    <a:cubicBezTo>
                      <a:pt x="8025785" y="1882863"/>
                      <a:pt x="7858310" y="1916568"/>
                      <a:pt x="7332447" y="1837155"/>
                    </a:cubicBezTo>
                    <a:cubicBezTo>
                      <a:pt x="7019684" y="1907540"/>
                      <a:pt x="6507186" y="2012338"/>
                      <a:pt x="6320727" y="1837155"/>
                    </a:cubicBezTo>
                    <a:cubicBezTo>
                      <a:pt x="6101106" y="1861606"/>
                      <a:pt x="5694434" y="2079971"/>
                      <a:pt x="5433255" y="1837155"/>
                    </a:cubicBezTo>
                    <a:cubicBezTo>
                      <a:pt x="5229274" y="1821979"/>
                      <a:pt x="4811144" y="1703981"/>
                      <a:pt x="4545782" y="1837155"/>
                    </a:cubicBezTo>
                    <a:cubicBezTo>
                      <a:pt x="4245725" y="1893206"/>
                      <a:pt x="3843023" y="1861124"/>
                      <a:pt x="3718449" y="1837155"/>
                    </a:cubicBezTo>
                    <a:cubicBezTo>
                      <a:pt x="3506877" y="1924226"/>
                      <a:pt x="3023892" y="1919257"/>
                      <a:pt x="2836568" y="1837155"/>
                    </a:cubicBezTo>
                    <a:cubicBezTo>
                      <a:pt x="2689021" y="1883975"/>
                      <a:pt x="2343204" y="1895590"/>
                      <a:pt x="1818312" y="1837155"/>
                    </a:cubicBezTo>
                    <a:lnTo>
                      <a:pt x="1818312" y="1837155"/>
                    </a:lnTo>
                    <a:cubicBezTo>
                      <a:pt x="1426815" y="1852946"/>
                      <a:pt x="1307361" y="1846599"/>
                      <a:pt x="1018379" y="1837155"/>
                    </a:cubicBezTo>
                    <a:cubicBezTo>
                      <a:pt x="783415" y="1910569"/>
                      <a:pt x="543647" y="1794823"/>
                      <a:pt x="151786" y="1837155"/>
                    </a:cubicBezTo>
                    <a:cubicBezTo>
                      <a:pt x="77796" y="1790235"/>
                      <a:pt x="-20318" y="1687696"/>
                      <a:pt x="0" y="1530953"/>
                    </a:cubicBezTo>
                    <a:cubicBezTo>
                      <a:pt x="57467" y="1176427"/>
                      <a:pt x="37356" y="1008519"/>
                      <a:pt x="0" y="765480"/>
                    </a:cubicBezTo>
                    <a:cubicBezTo>
                      <a:pt x="11485" y="661862"/>
                      <a:pt x="10256" y="628131"/>
                      <a:pt x="0" y="593251"/>
                    </a:cubicBezTo>
                    <a:cubicBezTo>
                      <a:pt x="21193" y="458414"/>
                      <a:pt x="-34596" y="414558"/>
                      <a:pt x="0" y="306191"/>
                    </a:cubicBezTo>
                    <a:lnTo>
                      <a:pt x="0" y="306198"/>
                    </a:lnTo>
                    <a:close/>
                  </a:path>
                  <a:path w="10909881" h="1837155" fill="none" stroke="0" extrusionOk="0">
                    <a:moveTo>
                      <a:pt x="0" y="306198"/>
                    </a:moveTo>
                    <a:cubicBezTo>
                      <a:pt x="1127" y="111848"/>
                      <a:pt x="79718" y="-51668"/>
                      <a:pt x="151786" y="0"/>
                    </a:cubicBezTo>
                    <a:cubicBezTo>
                      <a:pt x="265493" y="1621"/>
                      <a:pt x="719470" y="138481"/>
                      <a:pt x="1018379" y="0"/>
                    </a:cubicBezTo>
                    <a:cubicBezTo>
                      <a:pt x="1236379" y="-35298"/>
                      <a:pt x="1644446" y="76524"/>
                      <a:pt x="1818312" y="0"/>
                    </a:cubicBezTo>
                    <a:lnTo>
                      <a:pt x="1818312" y="0"/>
                    </a:lnTo>
                    <a:cubicBezTo>
                      <a:pt x="2136071" y="-102129"/>
                      <a:pt x="2423023" y="-49968"/>
                      <a:pt x="2645644" y="0"/>
                    </a:cubicBezTo>
                    <a:cubicBezTo>
                      <a:pt x="2887644" y="164894"/>
                      <a:pt x="3152834" y="54018"/>
                      <a:pt x="3500251" y="0"/>
                    </a:cubicBezTo>
                    <a:cubicBezTo>
                      <a:pt x="3808269" y="-54542"/>
                      <a:pt x="4102973" y="-167652"/>
                      <a:pt x="4545782" y="0"/>
                    </a:cubicBezTo>
                    <a:cubicBezTo>
                      <a:pt x="4778082" y="-34755"/>
                      <a:pt x="5095744" y="-1431"/>
                      <a:pt x="5246885" y="0"/>
                    </a:cubicBezTo>
                    <a:cubicBezTo>
                      <a:pt x="5336495" y="-32362"/>
                      <a:pt x="5821395" y="-79058"/>
                      <a:pt x="6258603" y="0"/>
                    </a:cubicBezTo>
                    <a:cubicBezTo>
                      <a:pt x="6585918" y="-17061"/>
                      <a:pt x="6780926" y="-45173"/>
                      <a:pt x="7083954" y="0"/>
                    </a:cubicBezTo>
                    <a:cubicBezTo>
                      <a:pt x="7249559" y="-106980"/>
                      <a:pt x="7659520" y="-32989"/>
                      <a:pt x="7909305" y="0"/>
                    </a:cubicBezTo>
                    <a:cubicBezTo>
                      <a:pt x="8362345" y="69701"/>
                      <a:pt x="8569911" y="-36522"/>
                      <a:pt x="8921023" y="0"/>
                    </a:cubicBezTo>
                    <a:cubicBezTo>
                      <a:pt x="9236991" y="-100096"/>
                      <a:pt x="9394894" y="-39773"/>
                      <a:pt x="9622128" y="0"/>
                    </a:cubicBezTo>
                    <a:cubicBezTo>
                      <a:pt x="9828994" y="135649"/>
                      <a:pt x="10220862" y="109754"/>
                      <a:pt x="10758091" y="0"/>
                    </a:cubicBezTo>
                    <a:cubicBezTo>
                      <a:pt x="10832785" y="-44871"/>
                      <a:pt x="10940343" y="106765"/>
                      <a:pt x="10909881" y="306198"/>
                    </a:cubicBezTo>
                    <a:lnTo>
                      <a:pt x="10909881" y="306191"/>
                    </a:lnTo>
                    <a:lnTo>
                      <a:pt x="10909881" y="306191"/>
                    </a:lnTo>
                    <a:cubicBezTo>
                      <a:pt x="10864950" y="526581"/>
                      <a:pt x="10919676" y="655177"/>
                      <a:pt x="10909881" y="765480"/>
                    </a:cubicBezTo>
                    <a:cubicBezTo>
                      <a:pt x="10957169" y="1115500"/>
                      <a:pt x="10902185" y="1249493"/>
                      <a:pt x="10909881" y="1530953"/>
                    </a:cubicBezTo>
                    <a:cubicBezTo>
                      <a:pt x="10883386" y="1695103"/>
                      <a:pt x="10809232" y="1825803"/>
                      <a:pt x="10758091" y="1837155"/>
                    </a:cubicBezTo>
                    <a:cubicBezTo>
                      <a:pt x="10296699" y="2058214"/>
                      <a:pt x="9998806" y="1733459"/>
                      <a:pt x="9746373" y="1837155"/>
                    </a:cubicBezTo>
                    <a:cubicBezTo>
                      <a:pt x="9508701" y="1886079"/>
                      <a:pt x="9003678" y="1794395"/>
                      <a:pt x="8734654" y="1837155"/>
                    </a:cubicBezTo>
                    <a:cubicBezTo>
                      <a:pt x="8469525" y="1933624"/>
                      <a:pt x="8164034" y="2063834"/>
                      <a:pt x="7847181" y="1837155"/>
                    </a:cubicBezTo>
                    <a:cubicBezTo>
                      <a:pt x="7497024" y="1782274"/>
                      <a:pt x="7077030" y="1980635"/>
                      <a:pt x="6897585" y="1837155"/>
                    </a:cubicBezTo>
                    <a:cubicBezTo>
                      <a:pt x="6765909" y="1677159"/>
                      <a:pt x="6173878" y="1812491"/>
                      <a:pt x="5885865" y="1837155"/>
                    </a:cubicBezTo>
                    <a:cubicBezTo>
                      <a:pt x="5531003" y="1650456"/>
                      <a:pt x="4941060" y="1792173"/>
                      <a:pt x="4545782" y="1837155"/>
                    </a:cubicBezTo>
                    <a:cubicBezTo>
                      <a:pt x="4146584" y="1888393"/>
                      <a:pt x="4051772" y="1920585"/>
                      <a:pt x="3582075" y="1837155"/>
                    </a:cubicBezTo>
                    <a:cubicBezTo>
                      <a:pt x="3197384" y="1843414"/>
                      <a:pt x="2979411" y="1913794"/>
                      <a:pt x="2618369" y="1837155"/>
                    </a:cubicBezTo>
                    <a:cubicBezTo>
                      <a:pt x="2207477" y="1706231"/>
                      <a:pt x="2124008" y="1869883"/>
                      <a:pt x="1818312" y="1837155"/>
                    </a:cubicBezTo>
                    <a:lnTo>
                      <a:pt x="1818312" y="1837155"/>
                    </a:lnTo>
                    <a:cubicBezTo>
                      <a:pt x="1688840" y="2027322"/>
                      <a:pt x="1437728" y="1727256"/>
                      <a:pt x="1035045" y="1837155"/>
                    </a:cubicBezTo>
                    <a:cubicBezTo>
                      <a:pt x="661709" y="1854736"/>
                      <a:pt x="444313" y="1907124"/>
                      <a:pt x="151786" y="1837155"/>
                    </a:cubicBezTo>
                    <a:cubicBezTo>
                      <a:pt x="26271" y="1842815"/>
                      <a:pt x="3716" y="1706965"/>
                      <a:pt x="0" y="1530953"/>
                    </a:cubicBezTo>
                    <a:cubicBezTo>
                      <a:pt x="47809" y="1249229"/>
                      <a:pt x="-34935" y="898055"/>
                      <a:pt x="0" y="765480"/>
                    </a:cubicBezTo>
                    <a:cubicBezTo>
                      <a:pt x="13025" y="729246"/>
                      <a:pt x="11515" y="638568"/>
                      <a:pt x="0" y="593251"/>
                    </a:cubicBezTo>
                    <a:cubicBezTo>
                      <a:pt x="-7332" y="543270"/>
                      <a:pt x="-20682" y="446718"/>
                      <a:pt x="0" y="306191"/>
                    </a:cubicBezTo>
                    <a:lnTo>
                      <a:pt x="0" y="306198"/>
                    </a:lnTo>
                    <a:close/>
                  </a:path>
                  <a:path w="10909881" h="1837155" fill="none" stroke="0" extrusionOk="0">
                    <a:moveTo>
                      <a:pt x="0" y="306198"/>
                    </a:moveTo>
                    <a:cubicBezTo>
                      <a:pt x="24248" y="128264"/>
                      <a:pt x="64396" y="-37969"/>
                      <a:pt x="151786" y="0"/>
                    </a:cubicBezTo>
                    <a:cubicBezTo>
                      <a:pt x="282222" y="-159033"/>
                      <a:pt x="734223" y="81529"/>
                      <a:pt x="1018379" y="0"/>
                    </a:cubicBezTo>
                    <a:cubicBezTo>
                      <a:pt x="1294673" y="-80765"/>
                      <a:pt x="1687528" y="28007"/>
                      <a:pt x="1818312" y="0"/>
                    </a:cubicBezTo>
                    <a:lnTo>
                      <a:pt x="1818312" y="0"/>
                    </a:lnTo>
                    <a:cubicBezTo>
                      <a:pt x="2065015" y="-33208"/>
                      <a:pt x="2471726" y="-46089"/>
                      <a:pt x="2645644" y="0"/>
                    </a:cubicBezTo>
                    <a:cubicBezTo>
                      <a:pt x="2926017" y="125105"/>
                      <a:pt x="3173345" y="2097"/>
                      <a:pt x="3500251" y="0"/>
                    </a:cubicBezTo>
                    <a:cubicBezTo>
                      <a:pt x="3835803" y="-161533"/>
                      <a:pt x="4123753" y="-127349"/>
                      <a:pt x="4545782" y="0"/>
                    </a:cubicBezTo>
                    <a:cubicBezTo>
                      <a:pt x="4844893" y="-97609"/>
                      <a:pt x="5109568" y="-81667"/>
                      <a:pt x="5246885" y="0"/>
                    </a:cubicBezTo>
                    <a:cubicBezTo>
                      <a:pt x="5461446" y="15195"/>
                      <a:pt x="5944071" y="-90800"/>
                      <a:pt x="6258603" y="0"/>
                    </a:cubicBezTo>
                    <a:cubicBezTo>
                      <a:pt x="6623010" y="1327"/>
                      <a:pt x="6833071" y="-69362"/>
                      <a:pt x="7083954" y="0"/>
                    </a:cubicBezTo>
                    <a:cubicBezTo>
                      <a:pt x="7266667" y="-36191"/>
                      <a:pt x="7650897" y="55298"/>
                      <a:pt x="7909305" y="0"/>
                    </a:cubicBezTo>
                    <a:cubicBezTo>
                      <a:pt x="8165396" y="-91765"/>
                      <a:pt x="8615105" y="74701"/>
                      <a:pt x="8921023" y="0"/>
                    </a:cubicBezTo>
                    <a:cubicBezTo>
                      <a:pt x="9255167" y="-77621"/>
                      <a:pt x="9369870" y="-83274"/>
                      <a:pt x="9622128" y="0"/>
                    </a:cubicBezTo>
                    <a:cubicBezTo>
                      <a:pt x="9868613" y="-15149"/>
                      <a:pt x="10185803" y="85131"/>
                      <a:pt x="10758091" y="0"/>
                    </a:cubicBezTo>
                    <a:cubicBezTo>
                      <a:pt x="10815186" y="35648"/>
                      <a:pt x="10976909" y="147787"/>
                      <a:pt x="10909881" y="306198"/>
                    </a:cubicBezTo>
                    <a:lnTo>
                      <a:pt x="10909881" y="306191"/>
                    </a:lnTo>
                    <a:lnTo>
                      <a:pt x="10909881" y="306191"/>
                    </a:lnTo>
                    <a:cubicBezTo>
                      <a:pt x="10872919" y="496090"/>
                      <a:pt x="10899458" y="632260"/>
                      <a:pt x="10909881" y="765480"/>
                    </a:cubicBezTo>
                    <a:cubicBezTo>
                      <a:pt x="10899766" y="1122830"/>
                      <a:pt x="10886459" y="1261810"/>
                      <a:pt x="10909881" y="1530953"/>
                    </a:cubicBezTo>
                    <a:cubicBezTo>
                      <a:pt x="10923716" y="1711306"/>
                      <a:pt x="10833891" y="1818194"/>
                      <a:pt x="10758091" y="1837155"/>
                    </a:cubicBezTo>
                    <a:cubicBezTo>
                      <a:pt x="10362548" y="1934800"/>
                      <a:pt x="9984704" y="1821388"/>
                      <a:pt x="9746373" y="1837155"/>
                    </a:cubicBezTo>
                    <a:cubicBezTo>
                      <a:pt x="9426953" y="1862352"/>
                      <a:pt x="9023694" y="1668358"/>
                      <a:pt x="8734654" y="1837155"/>
                    </a:cubicBezTo>
                    <a:cubicBezTo>
                      <a:pt x="8596946" y="1881878"/>
                      <a:pt x="8213464" y="1946423"/>
                      <a:pt x="7847181" y="1837155"/>
                    </a:cubicBezTo>
                    <a:cubicBezTo>
                      <a:pt x="7506967" y="1743685"/>
                      <a:pt x="7114062" y="1886542"/>
                      <a:pt x="6897585" y="1837155"/>
                    </a:cubicBezTo>
                    <a:cubicBezTo>
                      <a:pt x="6695716" y="1813278"/>
                      <a:pt x="6145585" y="1981233"/>
                      <a:pt x="5885865" y="1837155"/>
                    </a:cubicBezTo>
                    <a:cubicBezTo>
                      <a:pt x="5471869" y="1812669"/>
                      <a:pt x="4998853" y="1803473"/>
                      <a:pt x="4545782" y="1837155"/>
                    </a:cubicBezTo>
                    <a:cubicBezTo>
                      <a:pt x="4201394" y="1825251"/>
                      <a:pt x="4047587" y="1893992"/>
                      <a:pt x="3582075" y="1837155"/>
                    </a:cubicBezTo>
                    <a:cubicBezTo>
                      <a:pt x="3171486" y="1749650"/>
                      <a:pt x="3016364" y="1953795"/>
                      <a:pt x="2618369" y="1837155"/>
                    </a:cubicBezTo>
                    <a:cubicBezTo>
                      <a:pt x="2258276" y="1733145"/>
                      <a:pt x="2216091" y="1905498"/>
                      <a:pt x="1818312" y="1837155"/>
                    </a:cubicBezTo>
                    <a:lnTo>
                      <a:pt x="1818312" y="1837155"/>
                    </a:lnTo>
                    <a:cubicBezTo>
                      <a:pt x="1608838" y="1949204"/>
                      <a:pt x="1388810" y="1779263"/>
                      <a:pt x="1035045" y="1837155"/>
                    </a:cubicBezTo>
                    <a:cubicBezTo>
                      <a:pt x="695791" y="1813330"/>
                      <a:pt x="380437" y="1848022"/>
                      <a:pt x="151786" y="1837155"/>
                    </a:cubicBezTo>
                    <a:cubicBezTo>
                      <a:pt x="42147" y="1786237"/>
                      <a:pt x="-29477" y="1683731"/>
                      <a:pt x="0" y="1530953"/>
                    </a:cubicBezTo>
                    <a:cubicBezTo>
                      <a:pt x="-25936" y="1219376"/>
                      <a:pt x="55519" y="951500"/>
                      <a:pt x="0" y="765480"/>
                    </a:cubicBezTo>
                    <a:cubicBezTo>
                      <a:pt x="5287" y="721690"/>
                      <a:pt x="-14280" y="651615"/>
                      <a:pt x="0" y="593251"/>
                    </a:cubicBezTo>
                    <a:cubicBezTo>
                      <a:pt x="15834" y="552537"/>
                      <a:pt x="-11291" y="444776"/>
                      <a:pt x="0" y="306191"/>
                    </a:cubicBezTo>
                    <a:lnTo>
                      <a:pt x="0" y="306198"/>
                    </a:lnTo>
                    <a:close/>
                  </a:path>
                  <a:path w="10909881" h="1837155" fill="none" stroke="0" extrusionOk="0">
                    <a:moveTo>
                      <a:pt x="0" y="306198"/>
                    </a:moveTo>
                    <a:cubicBezTo>
                      <a:pt x="41154" y="115790"/>
                      <a:pt x="41728" y="-13806"/>
                      <a:pt x="151786" y="0"/>
                    </a:cubicBezTo>
                    <a:cubicBezTo>
                      <a:pt x="301251" y="-183589"/>
                      <a:pt x="755625" y="114563"/>
                      <a:pt x="1018379" y="0"/>
                    </a:cubicBezTo>
                    <a:cubicBezTo>
                      <a:pt x="1335986" y="-81359"/>
                      <a:pt x="1684998" y="26133"/>
                      <a:pt x="1818312" y="0"/>
                    </a:cubicBezTo>
                    <a:lnTo>
                      <a:pt x="1818312" y="0"/>
                    </a:lnTo>
                    <a:cubicBezTo>
                      <a:pt x="2085911" y="-13234"/>
                      <a:pt x="2422424" y="-120748"/>
                      <a:pt x="2645644" y="0"/>
                    </a:cubicBezTo>
                    <a:cubicBezTo>
                      <a:pt x="2921327" y="116744"/>
                      <a:pt x="3167403" y="-9367"/>
                      <a:pt x="3500251" y="0"/>
                    </a:cubicBezTo>
                    <a:cubicBezTo>
                      <a:pt x="3829580" y="-184628"/>
                      <a:pt x="4211647" y="-145145"/>
                      <a:pt x="4545782" y="0"/>
                    </a:cubicBezTo>
                    <a:cubicBezTo>
                      <a:pt x="4819184" y="-84539"/>
                      <a:pt x="5097113" y="-68429"/>
                      <a:pt x="5246885" y="0"/>
                    </a:cubicBezTo>
                    <a:cubicBezTo>
                      <a:pt x="5450178" y="-102756"/>
                      <a:pt x="6004419" y="-127992"/>
                      <a:pt x="6258603" y="0"/>
                    </a:cubicBezTo>
                    <a:cubicBezTo>
                      <a:pt x="6669407" y="-44655"/>
                      <a:pt x="6859563" y="-52272"/>
                      <a:pt x="7083954" y="0"/>
                    </a:cubicBezTo>
                    <a:cubicBezTo>
                      <a:pt x="7286262" y="21113"/>
                      <a:pt x="7635410" y="27926"/>
                      <a:pt x="7909305" y="0"/>
                    </a:cubicBezTo>
                    <a:cubicBezTo>
                      <a:pt x="8157909" y="-147379"/>
                      <a:pt x="8689390" y="143375"/>
                      <a:pt x="8921023" y="0"/>
                    </a:cubicBezTo>
                    <a:cubicBezTo>
                      <a:pt x="9241433" y="-67265"/>
                      <a:pt x="9387061" y="-78770"/>
                      <a:pt x="9622128" y="0"/>
                    </a:cubicBezTo>
                    <a:cubicBezTo>
                      <a:pt x="9935750" y="47389"/>
                      <a:pt x="10203487" y="121425"/>
                      <a:pt x="10758091" y="0"/>
                    </a:cubicBezTo>
                    <a:cubicBezTo>
                      <a:pt x="10805786" y="-24108"/>
                      <a:pt x="10974856" y="93986"/>
                      <a:pt x="10909881" y="306198"/>
                    </a:cubicBezTo>
                    <a:lnTo>
                      <a:pt x="10909881" y="306191"/>
                    </a:lnTo>
                    <a:lnTo>
                      <a:pt x="10909881" y="306191"/>
                    </a:lnTo>
                    <a:cubicBezTo>
                      <a:pt x="10859675" y="486605"/>
                      <a:pt x="10911411" y="638507"/>
                      <a:pt x="10909881" y="765480"/>
                    </a:cubicBezTo>
                    <a:cubicBezTo>
                      <a:pt x="10896942" y="1147906"/>
                      <a:pt x="10903744" y="1240563"/>
                      <a:pt x="10909881" y="1530953"/>
                    </a:cubicBezTo>
                    <a:cubicBezTo>
                      <a:pt x="10926865" y="1692586"/>
                      <a:pt x="10841136" y="1826005"/>
                      <a:pt x="10758091" y="1837155"/>
                    </a:cubicBezTo>
                    <a:cubicBezTo>
                      <a:pt x="10416621" y="1945753"/>
                      <a:pt x="10055600" y="1838541"/>
                      <a:pt x="9746373" y="1837155"/>
                    </a:cubicBezTo>
                    <a:cubicBezTo>
                      <a:pt x="9472632" y="1815763"/>
                      <a:pt x="9017896" y="1622030"/>
                      <a:pt x="8734654" y="1837155"/>
                    </a:cubicBezTo>
                    <a:cubicBezTo>
                      <a:pt x="8563209" y="1814971"/>
                      <a:pt x="8197525" y="1960270"/>
                      <a:pt x="7847181" y="1837155"/>
                    </a:cubicBezTo>
                    <a:cubicBezTo>
                      <a:pt x="7473649" y="1728406"/>
                      <a:pt x="7132599" y="1942287"/>
                      <a:pt x="6897585" y="1837155"/>
                    </a:cubicBezTo>
                    <a:cubicBezTo>
                      <a:pt x="6698754" y="1926978"/>
                      <a:pt x="6198553" y="1901594"/>
                      <a:pt x="5885865" y="1837155"/>
                    </a:cubicBezTo>
                    <a:cubicBezTo>
                      <a:pt x="5502880" y="1745152"/>
                      <a:pt x="4975873" y="1790153"/>
                      <a:pt x="4545782" y="1837155"/>
                    </a:cubicBezTo>
                    <a:cubicBezTo>
                      <a:pt x="4190216" y="1811357"/>
                      <a:pt x="4046991" y="1874975"/>
                      <a:pt x="3582075" y="1837155"/>
                    </a:cubicBezTo>
                    <a:cubicBezTo>
                      <a:pt x="3238456" y="1784887"/>
                      <a:pt x="3091859" y="2005321"/>
                      <a:pt x="2618369" y="1837155"/>
                    </a:cubicBezTo>
                    <a:cubicBezTo>
                      <a:pt x="2212357" y="1748353"/>
                      <a:pt x="2210406" y="1918693"/>
                      <a:pt x="1818312" y="1837155"/>
                    </a:cubicBezTo>
                    <a:lnTo>
                      <a:pt x="1818312" y="1837155"/>
                    </a:lnTo>
                    <a:cubicBezTo>
                      <a:pt x="1640919" y="2007000"/>
                      <a:pt x="1403011" y="1805800"/>
                      <a:pt x="1035045" y="1837155"/>
                    </a:cubicBezTo>
                    <a:cubicBezTo>
                      <a:pt x="665920" y="1802716"/>
                      <a:pt x="340693" y="1881590"/>
                      <a:pt x="151786" y="1837155"/>
                    </a:cubicBezTo>
                    <a:cubicBezTo>
                      <a:pt x="71178" y="1800365"/>
                      <a:pt x="-64968" y="1698691"/>
                      <a:pt x="0" y="1530953"/>
                    </a:cubicBezTo>
                    <a:cubicBezTo>
                      <a:pt x="-28196" y="1143451"/>
                      <a:pt x="60428" y="964279"/>
                      <a:pt x="0" y="765480"/>
                    </a:cubicBezTo>
                    <a:cubicBezTo>
                      <a:pt x="21183" y="705735"/>
                      <a:pt x="-10355" y="655861"/>
                      <a:pt x="0" y="593251"/>
                    </a:cubicBezTo>
                    <a:cubicBezTo>
                      <a:pt x="16099" y="575268"/>
                      <a:pt x="11474" y="422353"/>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028689"/>
                          <a:gd name="connsiteY0" fmla="*/ 233060 h 1398333"/>
                          <a:gd name="connsiteX1" fmla="*/ 139527 w 10028689"/>
                          <a:gd name="connsiteY1" fmla="*/ 0 h 1398333"/>
                          <a:gd name="connsiteX2" fmla="*/ 936125 w 10028689"/>
                          <a:gd name="connsiteY2" fmla="*/ 0 h 1398333"/>
                          <a:gd name="connsiteX3" fmla="*/ 1671447 w 10028689"/>
                          <a:gd name="connsiteY3" fmla="*/ 0 h 1398333"/>
                          <a:gd name="connsiteX4" fmla="*/ 1671447 w 10028689"/>
                          <a:gd name="connsiteY4" fmla="*/ 0 h 1398333"/>
                          <a:gd name="connsiteX5" fmla="*/ 2431956 w 10028689"/>
                          <a:gd name="connsiteY5" fmla="*/ 0 h 1398333"/>
                          <a:gd name="connsiteX6" fmla="*/ 3217536 w 10028689"/>
                          <a:gd name="connsiteY6" fmla="*/ 0 h 1398333"/>
                          <a:gd name="connsiteX7" fmla="*/ 4178619 w 10028689"/>
                          <a:gd name="connsiteY7" fmla="*/ 0 h 1398333"/>
                          <a:gd name="connsiteX8" fmla="*/ 4823094 w 10028689"/>
                          <a:gd name="connsiteY8" fmla="*/ 0 h 1398333"/>
                          <a:gd name="connsiteX9" fmla="*/ 5753096 w 10028689"/>
                          <a:gd name="connsiteY9" fmla="*/ 0 h 1398333"/>
                          <a:gd name="connsiteX10" fmla="*/ 6511783 w 10028689"/>
                          <a:gd name="connsiteY10" fmla="*/ 0 h 1398333"/>
                          <a:gd name="connsiteX11" fmla="*/ 7270470 w 10028689"/>
                          <a:gd name="connsiteY11" fmla="*/ 0 h 1398333"/>
                          <a:gd name="connsiteX12" fmla="*/ 8200472 w 10028689"/>
                          <a:gd name="connsiteY12" fmla="*/ 0 h 1398333"/>
                          <a:gd name="connsiteX13" fmla="*/ 8844948 w 10028689"/>
                          <a:gd name="connsiteY13" fmla="*/ 0 h 1398333"/>
                          <a:gd name="connsiteX14" fmla="*/ 9889160 w 10028689"/>
                          <a:gd name="connsiteY14" fmla="*/ 0 h 1398333"/>
                          <a:gd name="connsiteX15" fmla="*/ 10028689 w 10028689"/>
                          <a:gd name="connsiteY15" fmla="*/ 233060 h 1398333"/>
                          <a:gd name="connsiteX16" fmla="*/ 10028689 w 10028689"/>
                          <a:gd name="connsiteY16" fmla="*/ 233055 h 1398333"/>
                          <a:gd name="connsiteX17" fmla="*/ 10028689 w 10028689"/>
                          <a:gd name="connsiteY17" fmla="*/ 233055 h 1398333"/>
                          <a:gd name="connsiteX18" fmla="*/ 10028689 w 10028689"/>
                          <a:gd name="connsiteY18" fmla="*/ 582638 h 1398333"/>
                          <a:gd name="connsiteX19" fmla="*/ 10028689 w 10028689"/>
                          <a:gd name="connsiteY19" fmla="*/ 1165271 h 1398333"/>
                          <a:gd name="connsiteX20" fmla="*/ 9889160 w 10028689"/>
                          <a:gd name="connsiteY20" fmla="*/ 1398333 h 1398333"/>
                          <a:gd name="connsiteX21" fmla="*/ 8959158 w 10028689"/>
                          <a:gd name="connsiteY21" fmla="*/ 1398333 h 1398333"/>
                          <a:gd name="connsiteX22" fmla="*/ 8029156 w 10028689"/>
                          <a:gd name="connsiteY22" fmla="*/ 1398333 h 1398333"/>
                          <a:gd name="connsiteX23" fmla="*/ 7213364 w 10028689"/>
                          <a:gd name="connsiteY23" fmla="*/ 1398333 h 1398333"/>
                          <a:gd name="connsiteX24" fmla="*/ 6340467 w 10028689"/>
                          <a:gd name="connsiteY24" fmla="*/ 1398333 h 1398333"/>
                          <a:gd name="connsiteX25" fmla="*/ 5410464 w 10028689"/>
                          <a:gd name="connsiteY25" fmla="*/ 1398333 h 1398333"/>
                          <a:gd name="connsiteX26" fmla="*/ 4178619 w 10028689"/>
                          <a:gd name="connsiteY26" fmla="*/ 1398333 h 1398333"/>
                          <a:gd name="connsiteX27" fmla="*/ 3292751 w 10028689"/>
                          <a:gd name="connsiteY27" fmla="*/ 1398333 h 1398333"/>
                          <a:gd name="connsiteX28" fmla="*/ 2406884 w 10028689"/>
                          <a:gd name="connsiteY28" fmla="*/ 1398333 h 1398333"/>
                          <a:gd name="connsiteX29" fmla="*/ 1671447 w 10028689"/>
                          <a:gd name="connsiteY29" fmla="*/ 1398333 h 1398333"/>
                          <a:gd name="connsiteX30" fmla="*/ 1671447 w 10028689"/>
                          <a:gd name="connsiteY30" fmla="*/ 1398333 h 1398333"/>
                          <a:gd name="connsiteX31" fmla="*/ 951445 w 10028689"/>
                          <a:gd name="connsiteY31" fmla="*/ 1398333 h 1398333"/>
                          <a:gd name="connsiteX32" fmla="*/ 139527 w 10028689"/>
                          <a:gd name="connsiteY32" fmla="*/ 1398333 h 1398333"/>
                          <a:gd name="connsiteX33" fmla="*/ 0 w 10028689"/>
                          <a:gd name="connsiteY33" fmla="*/ 1165271 h 1398333"/>
                          <a:gd name="connsiteX34" fmla="*/ 0 w 10028689"/>
                          <a:gd name="connsiteY34" fmla="*/ 582638 h 1398333"/>
                          <a:gd name="connsiteX35" fmla="*/ 0 w 10028689"/>
                          <a:gd name="connsiteY35" fmla="*/ 451548 h 1398333"/>
                          <a:gd name="connsiteX36" fmla="*/ 0 w 10028689"/>
                          <a:gd name="connsiteY36" fmla="*/ 233055 h 1398333"/>
                          <a:gd name="connsiteX37" fmla="*/ 0 w 10028689"/>
                          <a:gd name="connsiteY37" fmla="*/ 233060 h 1398333"/>
                          <a:gd name="connsiteX0" fmla="*/ 0 w 10028689"/>
                          <a:gd name="connsiteY0" fmla="*/ 233060 h 1398333"/>
                          <a:gd name="connsiteX1" fmla="*/ 139527 w 10028689"/>
                          <a:gd name="connsiteY1" fmla="*/ 0 h 1398333"/>
                          <a:gd name="connsiteX2" fmla="*/ 890167 w 10028689"/>
                          <a:gd name="connsiteY2" fmla="*/ 0 h 1398333"/>
                          <a:gd name="connsiteX3" fmla="*/ 1671447 w 10028689"/>
                          <a:gd name="connsiteY3" fmla="*/ 0 h 1398333"/>
                          <a:gd name="connsiteX4" fmla="*/ 1671447 w 10028689"/>
                          <a:gd name="connsiteY4" fmla="*/ 0 h 1398333"/>
                          <a:gd name="connsiteX5" fmla="*/ 2457028 w 10028689"/>
                          <a:gd name="connsiteY5" fmla="*/ 0 h 1398333"/>
                          <a:gd name="connsiteX6" fmla="*/ 3317823 w 10028689"/>
                          <a:gd name="connsiteY6" fmla="*/ 0 h 1398333"/>
                          <a:gd name="connsiteX7" fmla="*/ 4178619 w 10028689"/>
                          <a:gd name="connsiteY7" fmla="*/ 0 h 1398333"/>
                          <a:gd name="connsiteX8" fmla="*/ 4937305 w 10028689"/>
                          <a:gd name="connsiteY8" fmla="*/ 0 h 1398333"/>
                          <a:gd name="connsiteX9" fmla="*/ 5753096 w 10028689"/>
                          <a:gd name="connsiteY9" fmla="*/ 0 h 1398333"/>
                          <a:gd name="connsiteX10" fmla="*/ 6454678 w 10028689"/>
                          <a:gd name="connsiteY10" fmla="*/ 0 h 1398333"/>
                          <a:gd name="connsiteX11" fmla="*/ 7156259 w 10028689"/>
                          <a:gd name="connsiteY11" fmla="*/ 0 h 1398333"/>
                          <a:gd name="connsiteX12" fmla="*/ 7800733 w 10028689"/>
                          <a:gd name="connsiteY12" fmla="*/ 0 h 1398333"/>
                          <a:gd name="connsiteX13" fmla="*/ 8445210 w 10028689"/>
                          <a:gd name="connsiteY13" fmla="*/ 0 h 1398333"/>
                          <a:gd name="connsiteX14" fmla="*/ 9146789 w 10028689"/>
                          <a:gd name="connsiteY14" fmla="*/ 0 h 1398333"/>
                          <a:gd name="connsiteX15" fmla="*/ 9889160 w 10028689"/>
                          <a:gd name="connsiteY15" fmla="*/ 0 h 1398333"/>
                          <a:gd name="connsiteX16" fmla="*/ 10028689 w 10028689"/>
                          <a:gd name="connsiteY16" fmla="*/ 233060 h 1398333"/>
                          <a:gd name="connsiteX17" fmla="*/ 10028689 w 10028689"/>
                          <a:gd name="connsiteY17" fmla="*/ 233055 h 1398333"/>
                          <a:gd name="connsiteX18" fmla="*/ 10028689 w 10028689"/>
                          <a:gd name="connsiteY18" fmla="*/ 233055 h 1398333"/>
                          <a:gd name="connsiteX19" fmla="*/ 10028689 w 10028689"/>
                          <a:gd name="connsiteY19" fmla="*/ 582638 h 1398333"/>
                          <a:gd name="connsiteX20" fmla="*/ 10028689 w 10028689"/>
                          <a:gd name="connsiteY20" fmla="*/ 1165271 h 1398333"/>
                          <a:gd name="connsiteX21" fmla="*/ 9889160 w 10028689"/>
                          <a:gd name="connsiteY21" fmla="*/ 1398333 h 1398333"/>
                          <a:gd name="connsiteX22" fmla="*/ 9073369 w 10028689"/>
                          <a:gd name="connsiteY22" fmla="*/ 1398333 h 1398333"/>
                          <a:gd name="connsiteX23" fmla="*/ 8428894 w 10028689"/>
                          <a:gd name="connsiteY23" fmla="*/ 1398333 h 1398333"/>
                          <a:gd name="connsiteX24" fmla="*/ 7670208 w 10028689"/>
                          <a:gd name="connsiteY24" fmla="*/ 1398333 h 1398333"/>
                          <a:gd name="connsiteX25" fmla="*/ 6740205 w 10028689"/>
                          <a:gd name="connsiteY25" fmla="*/ 1398333 h 1398333"/>
                          <a:gd name="connsiteX26" fmla="*/ 5810202 w 10028689"/>
                          <a:gd name="connsiteY26" fmla="*/ 1398333 h 1398333"/>
                          <a:gd name="connsiteX27" fmla="*/ 4994411 w 10028689"/>
                          <a:gd name="connsiteY27" fmla="*/ 1398333 h 1398333"/>
                          <a:gd name="connsiteX28" fmla="*/ 4178619 w 10028689"/>
                          <a:gd name="connsiteY28" fmla="*/ 1398333 h 1398333"/>
                          <a:gd name="connsiteX29" fmla="*/ 3418110 w 10028689"/>
                          <a:gd name="connsiteY29" fmla="*/ 1398333 h 1398333"/>
                          <a:gd name="connsiteX30" fmla="*/ 2607459 w 10028689"/>
                          <a:gd name="connsiteY30" fmla="*/ 1398333 h 1398333"/>
                          <a:gd name="connsiteX31" fmla="*/ 1671447 w 10028689"/>
                          <a:gd name="connsiteY31" fmla="*/ 1398333 h 1398333"/>
                          <a:gd name="connsiteX32" fmla="*/ 1671447 w 10028689"/>
                          <a:gd name="connsiteY32" fmla="*/ 1398333 h 1398333"/>
                          <a:gd name="connsiteX33" fmla="*/ 936125 w 10028689"/>
                          <a:gd name="connsiteY33" fmla="*/ 1398333 h 1398333"/>
                          <a:gd name="connsiteX34" fmla="*/ 139527 w 10028689"/>
                          <a:gd name="connsiteY34" fmla="*/ 1398333 h 1398333"/>
                          <a:gd name="connsiteX35" fmla="*/ 0 w 10028689"/>
                          <a:gd name="connsiteY35" fmla="*/ 1165271 h 1398333"/>
                          <a:gd name="connsiteX36" fmla="*/ 0 w 10028689"/>
                          <a:gd name="connsiteY36" fmla="*/ 582638 h 1398333"/>
                          <a:gd name="connsiteX37" fmla="*/ 0 w 10028689"/>
                          <a:gd name="connsiteY37" fmla="*/ 451548 h 1398333"/>
                          <a:gd name="connsiteX38" fmla="*/ 0 w 10028689"/>
                          <a:gd name="connsiteY38" fmla="*/ 233055 h 1398333"/>
                          <a:gd name="connsiteX39" fmla="*/ 0 w 10028689"/>
                          <a:gd name="connsiteY39" fmla="*/ 233060 h 1398333"/>
                          <a:gd name="connsiteX0" fmla="*/ 0 w 10028689"/>
                          <a:gd name="connsiteY0" fmla="*/ 233060 h 1398333"/>
                          <a:gd name="connsiteX1" fmla="*/ 139527 w 10028689"/>
                          <a:gd name="connsiteY1" fmla="*/ 0 h 1398333"/>
                          <a:gd name="connsiteX2" fmla="*/ 936125 w 10028689"/>
                          <a:gd name="connsiteY2" fmla="*/ 0 h 1398333"/>
                          <a:gd name="connsiteX3" fmla="*/ 1671447 w 10028689"/>
                          <a:gd name="connsiteY3" fmla="*/ 0 h 1398333"/>
                          <a:gd name="connsiteX4" fmla="*/ 1671447 w 10028689"/>
                          <a:gd name="connsiteY4" fmla="*/ 0 h 1398333"/>
                          <a:gd name="connsiteX5" fmla="*/ 2431956 w 10028689"/>
                          <a:gd name="connsiteY5" fmla="*/ 0 h 1398333"/>
                          <a:gd name="connsiteX6" fmla="*/ 3217536 w 10028689"/>
                          <a:gd name="connsiteY6" fmla="*/ 0 h 1398333"/>
                          <a:gd name="connsiteX7" fmla="*/ 4178619 w 10028689"/>
                          <a:gd name="connsiteY7" fmla="*/ 0 h 1398333"/>
                          <a:gd name="connsiteX8" fmla="*/ 4823094 w 10028689"/>
                          <a:gd name="connsiteY8" fmla="*/ 0 h 1398333"/>
                          <a:gd name="connsiteX9" fmla="*/ 5753096 w 10028689"/>
                          <a:gd name="connsiteY9" fmla="*/ 0 h 1398333"/>
                          <a:gd name="connsiteX10" fmla="*/ 6511783 w 10028689"/>
                          <a:gd name="connsiteY10" fmla="*/ 0 h 1398333"/>
                          <a:gd name="connsiteX11" fmla="*/ 7270470 w 10028689"/>
                          <a:gd name="connsiteY11" fmla="*/ 0 h 1398333"/>
                          <a:gd name="connsiteX12" fmla="*/ 8200472 w 10028689"/>
                          <a:gd name="connsiteY12" fmla="*/ 0 h 1398333"/>
                          <a:gd name="connsiteX13" fmla="*/ 8844948 w 10028689"/>
                          <a:gd name="connsiteY13" fmla="*/ 0 h 1398333"/>
                          <a:gd name="connsiteX14" fmla="*/ 9889160 w 10028689"/>
                          <a:gd name="connsiteY14" fmla="*/ 0 h 1398333"/>
                          <a:gd name="connsiteX15" fmla="*/ 10028689 w 10028689"/>
                          <a:gd name="connsiteY15" fmla="*/ 233060 h 1398333"/>
                          <a:gd name="connsiteX16" fmla="*/ 10028689 w 10028689"/>
                          <a:gd name="connsiteY16" fmla="*/ 233055 h 1398333"/>
                          <a:gd name="connsiteX17" fmla="*/ 10028689 w 10028689"/>
                          <a:gd name="connsiteY17" fmla="*/ 233055 h 1398333"/>
                          <a:gd name="connsiteX18" fmla="*/ 10028689 w 10028689"/>
                          <a:gd name="connsiteY18" fmla="*/ 582638 h 1398333"/>
                          <a:gd name="connsiteX19" fmla="*/ 10028689 w 10028689"/>
                          <a:gd name="connsiteY19" fmla="*/ 1165271 h 1398333"/>
                          <a:gd name="connsiteX20" fmla="*/ 9889160 w 10028689"/>
                          <a:gd name="connsiteY20" fmla="*/ 1398333 h 1398333"/>
                          <a:gd name="connsiteX21" fmla="*/ 8959158 w 10028689"/>
                          <a:gd name="connsiteY21" fmla="*/ 1398333 h 1398333"/>
                          <a:gd name="connsiteX22" fmla="*/ 8029156 w 10028689"/>
                          <a:gd name="connsiteY22" fmla="*/ 1398333 h 1398333"/>
                          <a:gd name="connsiteX23" fmla="*/ 7213364 w 10028689"/>
                          <a:gd name="connsiteY23" fmla="*/ 1398333 h 1398333"/>
                          <a:gd name="connsiteX24" fmla="*/ 6340467 w 10028689"/>
                          <a:gd name="connsiteY24" fmla="*/ 1398333 h 1398333"/>
                          <a:gd name="connsiteX25" fmla="*/ 5410464 w 10028689"/>
                          <a:gd name="connsiteY25" fmla="*/ 1398333 h 1398333"/>
                          <a:gd name="connsiteX26" fmla="*/ 4178619 w 10028689"/>
                          <a:gd name="connsiteY26" fmla="*/ 1398333 h 1398333"/>
                          <a:gd name="connsiteX27" fmla="*/ 3292751 w 10028689"/>
                          <a:gd name="connsiteY27" fmla="*/ 1398333 h 1398333"/>
                          <a:gd name="connsiteX28" fmla="*/ 2406884 w 10028689"/>
                          <a:gd name="connsiteY28" fmla="*/ 1398333 h 1398333"/>
                          <a:gd name="connsiteX29" fmla="*/ 1671447 w 10028689"/>
                          <a:gd name="connsiteY29" fmla="*/ 1398333 h 1398333"/>
                          <a:gd name="connsiteX30" fmla="*/ 1671447 w 10028689"/>
                          <a:gd name="connsiteY30" fmla="*/ 1398333 h 1398333"/>
                          <a:gd name="connsiteX31" fmla="*/ 951445 w 10028689"/>
                          <a:gd name="connsiteY31" fmla="*/ 1398333 h 1398333"/>
                          <a:gd name="connsiteX32" fmla="*/ 139527 w 10028689"/>
                          <a:gd name="connsiteY32" fmla="*/ 1398333 h 1398333"/>
                          <a:gd name="connsiteX33" fmla="*/ 0 w 10028689"/>
                          <a:gd name="connsiteY33" fmla="*/ 1165271 h 1398333"/>
                          <a:gd name="connsiteX34" fmla="*/ 0 w 10028689"/>
                          <a:gd name="connsiteY34" fmla="*/ 582638 h 1398333"/>
                          <a:gd name="connsiteX35" fmla="*/ 0 w 10028689"/>
                          <a:gd name="connsiteY35" fmla="*/ 451548 h 1398333"/>
                          <a:gd name="connsiteX36" fmla="*/ 0 w 10028689"/>
                          <a:gd name="connsiteY36" fmla="*/ 233055 h 1398333"/>
                          <a:gd name="connsiteX37" fmla="*/ 0 w 10028689"/>
                          <a:gd name="connsiteY37" fmla="*/ 233060 h 139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28689" h="1398333" fill="none" extrusionOk="0">
                            <a:moveTo>
                              <a:pt x="0" y="233060"/>
                            </a:moveTo>
                            <a:cubicBezTo>
                              <a:pt x="29124" y="106521"/>
                              <a:pt x="35316" y="-6497"/>
                              <a:pt x="139527" y="0"/>
                            </a:cubicBezTo>
                            <a:cubicBezTo>
                              <a:pt x="290037" y="-139236"/>
                              <a:pt x="637925" y="89953"/>
                              <a:pt x="936125" y="0"/>
                            </a:cubicBezTo>
                            <a:cubicBezTo>
                              <a:pt x="1230674" y="-81848"/>
                              <a:pt x="1553273" y="243"/>
                              <a:pt x="1671447" y="0"/>
                            </a:cubicBezTo>
                            <a:lnTo>
                              <a:pt x="1671447" y="0"/>
                            </a:lnTo>
                            <a:cubicBezTo>
                              <a:pt x="1905025" y="1907"/>
                              <a:pt x="2213086" y="-102050"/>
                              <a:pt x="2431956" y="0"/>
                            </a:cubicBezTo>
                            <a:cubicBezTo>
                              <a:pt x="2679789" y="81898"/>
                              <a:pt x="2875636" y="6049"/>
                              <a:pt x="3217536" y="0"/>
                            </a:cubicBezTo>
                            <a:cubicBezTo>
                              <a:pt x="3523098" y="-112611"/>
                              <a:pt x="3829468" y="-80237"/>
                              <a:pt x="4178619" y="0"/>
                            </a:cubicBezTo>
                            <a:cubicBezTo>
                              <a:pt x="4409072" y="-55693"/>
                              <a:pt x="4674034" y="-33192"/>
                              <a:pt x="4823094" y="0"/>
                            </a:cubicBezTo>
                            <a:cubicBezTo>
                              <a:pt x="5006568" y="-55406"/>
                              <a:pt x="5516094" y="-64581"/>
                              <a:pt x="5753096" y="0"/>
                            </a:cubicBezTo>
                            <a:cubicBezTo>
                              <a:pt x="6145343" y="-33131"/>
                              <a:pt x="6314099" y="-31431"/>
                              <a:pt x="6511783" y="0"/>
                            </a:cubicBezTo>
                            <a:cubicBezTo>
                              <a:pt x="6719589" y="41287"/>
                              <a:pt x="6973591" y="50831"/>
                              <a:pt x="7270470" y="0"/>
                            </a:cubicBezTo>
                            <a:cubicBezTo>
                              <a:pt x="7497742" y="-140993"/>
                              <a:pt x="7995958" y="117736"/>
                              <a:pt x="8200472" y="0"/>
                            </a:cubicBezTo>
                            <a:cubicBezTo>
                              <a:pt x="8506660" y="-53243"/>
                              <a:pt x="8611416" y="-55268"/>
                              <a:pt x="8844948" y="0"/>
                            </a:cubicBezTo>
                            <a:cubicBezTo>
                              <a:pt x="9149621" y="54181"/>
                              <a:pt x="9431506" y="72141"/>
                              <a:pt x="9889160" y="0"/>
                            </a:cubicBezTo>
                            <a:cubicBezTo>
                              <a:pt x="9933496" y="-24286"/>
                              <a:pt x="10073282" y="78054"/>
                              <a:pt x="10028689" y="233060"/>
                            </a:cubicBezTo>
                            <a:lnTo>
                              <a:pt x="10028689" y="233055"/>
                            </a:lnTo>
                            <a:lnTo>
                              <a:pt x="10028689" y="233055"/>
                            </a:lnTo>
                            <a:cubicBezTo>
                              <a:pt x="9999253" y="376034"/>
                              <a:pt x="10021046" y="472302"/>
                              <a:pt x="10028689" y="582638"/>
                            </a:cubicBezTo>
                            <a:cubicBezTo>
                              <a:pt x="10011900" y="877333"/>
                              <a:pt x="10027979" y="936746"/>
                              <a:pt x="10028689" y="1165271"/>
                            </a:cubicBezTo>
                            <a:cubicBezTo>
                              <a:pt x="10043113" y="1292941"/>
                              <a:pt x="9974707" y="1394442"/>
                              <a:pt x="9889160" y="1398333"/>
                            </a:cubicBezTo>
                            <a:cubicBezTo>
                              <a:pt x="9569808" y="1487906"/>
                              <a:pt x="9283170" y="1420594"/>
                              <a:pt x="8959158" y="1398333"/>
                            </a:cubicBezTo>
                            <a:cubicBezTo>
                              <a:pt x="8783206" y="1377649"/>
                              <a:pt x="8291351" y="1269884"/>
                              <a:pt x="8029156" y="1398333"/>
                            </a:cubicBezTo>
                            <a:cubicBezTo>
                              <a:pt x="7897717" y="1433900"/>
                              <a:pt x="7560789" y="1431123"/>
                              <a:pt x="7213364" y="1398333"/>
                            </a:cubicBezTo>
                            <a:cubicBezTo>
                              <a:pt x="6855546" y="1313720"/>
                              <a:pt x="6528214" y="1465451"/>
                              <a:pt x="6340467" y="1398333"/>
                            </a:cubicBezTo>
                            <a:cubicBezTo>
                              <a:pt x="6152523" y="1481341"/>
                              <a:pt x="5704634" y="1427422"/>
                              <a:pt x="5410464" y="1398333"/>
                            </a:cubicBezTo>
                            <a:cubicBezTo>
                              <a:pt x="5100655" y="1287139"/>
                              <a:pt x="4586086" y="1363163"/>
                              <a:pt x="4178619" y="1398333"/>
                            </a:cubicBezTo>
                            <a:cubicBezTo>
                              <a:pt x="3853679" y="1385155"/>
                              <a:pt x="3726029" y="1429545"/>
                              <a:pt x="3292751" y="1398333"/>
                            </a:cubicBezTo>
                            <a:cubicBezTo>
                              <a:pt x="2933087" y="1351938"/>
                              <a:pt x="2799703" y="1499802"/>
                              <a:pt x="2406884" y="1398333"/>
                            </a:cubicBezTo>
                            <a:cubicBezTo>
                              <a:pt x="2031990" y="1343253"/>
                              <a:pt x="2025680" y="1466170"/>
                              <a:pt x="1671447" y="1398333"/>
                            </a:cubicBezTo>
                            <a:lnTo>
                              <a:pt x="1671447" y="1398333"/>
                            </a:lnTo>
                            <a:cubicBezTo>
                              <a:pt x="1519191" y="1485920"/>
                              <a:pt x="1309860" y="1399699"/>
                              <a:pt x="951445" y="1398333"/>
                            </a:cubicBezTo>
                            <a:cubicBezTo>
                              <a:pt x="593922" y="1365740"/>
                              <a:pt x="327452" y="1440511"/>
                              <a:pt x="139527" y="1398333"/>
                            </a:cubicBezTo>
                            <a:cubicBezTo>
                              <a:pt x="69134" y="1358444"/>
                              <a:pt x="-39487" y="1276372"/>
                              <a:pt x="0" y="1165271"/>
                            </a:cubicBezTo>
                            <a:cubicBezTo>
                              <a:pt x="-57253" y="892522"/>
                              <a:pt x="39765" y="760676"/>
                              <a:pt x="0" y="582638"/>
                            </a:cubicBezTo>
                            <a:cubicBezTo>
                              <a:pt x="11241" y="531333"/>
                              <a:pt x="-6808" y="496724"/>
                              <a:pt x="0" y="451548"/>
                            </a:cubicBezTo>
                            <a:cubicBezTo>
                              <a:pt x="9620" y="434209"/>
                              <a:pt x="34567" y="317842"/>
                              <a:pt x="0" y="233055"/>
                            </a:cubicBezTo>
                            <a:lnTo>
                              <a:pt x="0" y="233060"/>
                            </a:lnTo>
                            <a:close/>
                          </a:path>
                          <a:path w="10028689" h="1398333" stroke="0" extrusionOk="0">
                            <a:moveTo>
                              <a:pt x="0" y="233060"/>
                            </a:moveTo>
                            <a:cubicBezTo>
                              <a:pt x="21586" y="69574"/>
                              <a:pt x="61699" y="-15622"/>
                              <a:pt x="139527" y="0"/>
                            </a:cubicBezTo>
                            <a:cubicBezTo>
                              <a:pt x="389191" y="27002"/>
                              <a:pt x="657366" y="-8698"/>
                              <a:pt x="890167" y="0"/>
                            </a:cubicBezTo>
                            <a:cubicBezTo>
                              <a:pt x="1156095" y="39024"/>
                              <a:pt x="1261137" y="23611"/>
                              <a:pt x="1671447" y="0"/>
                            </a:cubicBezTo>
                            <a:lnTo>
                              <a:pt x="1671447" y="0"/>
                            </a:lnTo>
                            <a:cubicBezTo>
                              <a:pt x="1997535" y="-32809"/>
                              <a:pt x="2175136" y="18934"/>
                              <a:pt x="2457028" y="0"/>
                            </a:cubicBezTo>
                            <a:cubicBezTo>
                              <a:pt x="2795333" y="-7453"/>
                              <a:pt x="2901831" y="54078"/>
                              <a:pt x="3317823" y="0"/>
                            </a:cubicBezTo>
                            <a:cubicBezTo>
                              <a:pt x="3700415" y="-66756"/>
                              <a:pt x="3924079" y="89521"/>
                              <a:pt x="4178619" y="0"/>
                            </a:cubicBezTo>
                            <a:cubicBezTo>
                              <a:pt x="4221993" y="-103865"/>
                              <a:pt x="4556875" y="-24914"/>
                              <a:pt x="4937305" y="0"/>
                            </a:cubicBezTo>
                            <a:cubicBezTo>
                              <a:pt x="5194155" y="-68193"/>
                              <a:pt x="5531181" y="-48210"/>
                              <a:pt x="5753096" y="0"/>
                            </a:cubicBezTo>
                            <a:cubicBezTo>
                              <a:pt x="5912619" y="9129"/>
                              <a:pt x="6326045" y="51226"/>
                              <a:pt x="6454678" y="0"/>
                            </a:cubicBezTo>
                            <a:cubicBezTo>
                              <a:pt x="6601709" y="-2435"/>
                              <a:pt x="6952351" y="-21823"/>
                              <a:pt x="7156259" y="0"/>
                            </a:cubicBezTo>
                            <a:cubicBezTo>
                              <a:pt x="7359638" y="59328"/>
                              <a:pt x="7494494" y="-13258"/>
                              <a:pt x="7800733" y="0"/>
                            </a:cubicBezTo>
                            <a:cubicBezTo>
                              <a:pt x="8075938" y="18467"/>
                              <a:pt x="8208999" y="-41713"/>
                              <a:pt x="8445210" y="0"/>
                            </a:cubicBezTo>
                            <a:cubicBezTo>
                              <a:pt x="8661589" y="10289"/>
                              <a:pt x="8783928" y="-41244"/>
                              <a:pt x="9146789" y="0"/>
                            </a:cubicBezTo>
                            <a:cubicBezTo>
                              <a:pt x="9510114" y="-22067"/>
                              <a:pt x="9580627" y="-55225"/>
                              <a:pt x="9889160" y="0"/>
                            </a:cubicBezTo>
                            <a:cubicBezTo>
                              <a:pt x="9978147" y="-3515"/>
                              <a:pt x="10004760" y="91008"/>
                              <a:pt x="10028689" y="233060"/>
                            </a:cubicBezTo>
                            <a:lnTo>
                              <a:pt x="10028689" y="233055"/>
                            </a:lnTo>
                            <a:lnTo>
                              <a:pt x="10028689" y="233055"/>
                            </a:lnTo>
                            <a:cubicBezTo>
                              <a:pt x="10044943" y="380621"/>
                              <a:pt x="10051219" y="415792"/>
                              <a:pt x="10028689" y="582638"/>
                            </a:cubicBezTo>
                            <a:cubicBezTo>
                              <a:pt x="10073030" y="689709"/>
                              <a:pt x="10071502" y="962539"/>
                              <a:pt x="10028689" y="1165271"/>
                            </a:cubicBezTo>
                            <a:cubicBezTo>
                              <a:pt x="10030729" y="1295410"/>
                              <a:pt x="9959252" y="1383809"/>
                              <a:pt x="9889160" y="1398333"/>
                            </a:cubicBezTo>
                            <a:cubicBezTo>
                              <a:pt x="9526585" y="1369608"/>
                              <a:pt x="9332489" y="1402740"/>
                              <a:pt x="9073369" y="1398333"/>
                            </a:cubicBezTo>
                            <a:cubicBezTo>
                              <a:pt x="8805450" y="1373748"/>
                              <a:pt x="8557417" y="1370835"/>
                              <a:pt x="8428894" y="1398333"/>
                            </a:cubicBezTo>
                            <a:cubicBezTo>
                              <a:pt x="8360834" y="1499951"/>
                              <a:pt x="7957723" y="1385059"/>
                              <a:pt x="7670208" y="1398333"/>
                            </a:cubicBezTo>
                            <a:cubicBezTo>
                              <a:pt x="7371473" y="1431651"/>
                              <a:pt x="7194416" y="1437169"/>
                              <a:pt x="6740205" y="1398333"/>
                            </a:cubicBezTo>
                            <a:cubicBezTo>
                              <a:pt x="6401946" y="1430726"/>
                              <a:pt x="6007235" y="1515511"/>
                              <a:pt x="5810202" y="1398333"/>
                            </a:cubicBezTo>
                            <a:cubicBezTo>
                              <a:pt x="5568765" y="1380175"/>
                              <a:pt x="5237827" y="1569724"/>
                              <a:pt x="4994411" y="1398333"/>
                            </a:cubicBezTo>
                            <a:cubicBezTo>
                              <a:pt x="4783877" y="1372051"/>
                              <a:pt x="4427583" y="1305635"/>
                              <a:pt x="4178619" y="1398333"/>
                            </a:cubicBezTo>
                            <a:cubicBezTo>
                              <a:pt x="3900361" y="1432117"/>
                              <a:pt x="3564178" y="1416420"/>
                              <a:pt x="3418110" y="1398333"/>
                            </a:cubicBezTo>
                            <a:cubicBezTo>
                              <a:pt x="3224232" y="1453431"/>
                              <a:pt x="2789411" y="1459158"/>
                              <a:pt x="2607459" y="1398333"/>
                            </a:cubicBezTo>
                            <a:cubicBezTo>
                              <a:pt x="2426153" y="1398768"/>
                              <a:pt x="2128230" y="1410457"/>
                              <a:pt x="1671447" y="1398333"/>
                            </a:cubicBezTo>
                            <a:lnTo>
                              <a:pt x="1671447" y="1398333"/>
                            </a:lnTo>
                            <a:cubicBezTo>
                              <a:pt x="1322884" y="1423091"/>
                              <a:pt x="1206626" y="1402834"/>
                              <a:pt x="936125" y="1398333"/>
                            </a:cubicBezTo>
                            <a:cubicBezTo>
                              <a:pt x="692643" y="1439744"/>
                              <a:pt x="445790" y="1370258"/>
                              <a:pt x="139527" y="1398333"/>
                            </a:cubicBezTo>
                            <a:cubicBezTo>
                              <a:pt x="70889" y="1365302"/>
                              <a:pt x="-5077" y="1281954"/>
                              <a:pt x="0" y="1165271"/>
                            </a:cubicBezTo>
                            <a:cubicBezTo>
                              <a:pt x="24397" y="885706"/>
                              <a:pt x="26378" y="763627"/>
                              <a:pt x="0" y="582638"/>
                            </a:cubicBezTo>
                            <a:cubicBezTo>
                              <a:pt x="6794" y="509028"/>
                              <a:pt x="7525" y="480362"/>
                              <a:pt x="0" y="451548"/>
                            </a:cubicBezTo>
                            <a:cubicBezTo>
                              <a:pt x="12403" y="353380"/>
                              <a:pt x="-24479" y="318001"/>
                              <a:pt x="0" y="233055"/>
                            </a:cubicBezTo>
                            <a:lnTo>
                              <a:pt x="0" y="233060"/>
                            </a:lnTo>
                            <a:close/>
                          </a:path>
                          <a:path w="10028689" h="1398333" fill="none" stroke="0" extrusionOk="0">
                            <a:moveTo>
                              <a:pt x="0" y="233060"/>
                            </a:moveTo>
                            <a:cubicBezTo>
                              <a:pt x="3009" y="86990"/>
                              <a:pt x="70692" y="-32935"/>
                              <a:pt x="139527" y="0"/>
                            </a:cubicBezTo>
                            <a:cubicBezTo>
                              <a:pt x="250085" y="-15232"/>
                              <a:pt x="704509" y="78495"/>
                              <a:pt x="936125" y="0"/>
                            </a:cubicBezTo>
                            <a:cubicBezTo>
                              <a:pt x="1175968" y="-27718"/>
                              <a:pt x="1498666" y="55842"/>
                              <a:pt x="1671447" y="0"/>
                            </a:cubicBezTo>
                            <a:lnTo>
                              <a:pt x="1671447" y="0"/>
                            </a:lnTo>
                            <a:cubicBezTo>
                              <a:pt x="1965961" y="-68891"/>
                              <a:pt x="2232881" y="-29694"/>
                              <a:pt x="2431956" y="0"/>
                            </a:cubicBezTo>
                            <a:cubicBezTo>
                              <a:pt x="2662146" y="94215"/>
                              <a:pt x="2942587" y="28809"/>
                              <a:pt x="3217536" y="0"/>
                            </a:cubicBezTo>
                            <a:cubicBezTo>
                              <a:pt x="3511546" y="-61288"/>
                              <a:pt x="3827623" y="-98888"/>
                              <a:pt x="4178619" y="0"/>
                            </a:cubicBezTo>
                            <a:cubicBezTo>
                              <a:pt x="4404484" y="-32856"/>
                              <a:pt x="4685566" y="-5718"/>
                              <a:pt x="4823094" y="0"/>
                            </a:cubicBezTo>
                            <a:cubicBezTo>
                              <a:pt x="4935926" y="-11762"/>
                              <a:pt x="5365280" y="-59623"/>
                              <a:pt x="5753096" y="0"/>
                            </a:cubicBezTo>
                            <a:cubicBezTo>
                              <a:pt x="6065340" y="-945"/>
                              <a:pt x="6262665" y="-16216"/>
                              <a:pt x="6511783" y="0"/>
                            </a:cubicBezTo>
                            <a:cubicBezTo>
                              <a:pt x="6688652" y="-57328"/>
                              <a:pt x="7025364" y="-12081"/>
                              <a:pt x="7270470" y="0"/>
                            </a:cubicBezTo>
                            <a:cubicBezTo>
                              <a:pt x="7640011" y="29443"/>
                              <a:pt x="7861948" y="9721"/>
                              <a:pt x="8200472" y="0"/>
                            </a:cubicBezTo>
                            <a:cubicBezTo>
                              <a:pt x="8498198" y="-68325"/>
                              <a:pt x="8613450" y="-42838"/>
                              <a:pt x="8844948" y="0"/>
                            </a:cubicBezTo>
                            <a:cubicBezTo>
                              <a:pt x="9043513" y="77118"/>
                              <a:pt x="9375486" y="24087"/>
                              <a:pt x="9889160" y="0"/>
                            </a:cubicBezTo>
                            <a:cubicBezTo>
                              <a:pt x="9962371" y="-27206"/>
                              <a:pt x="10062815" y="88615"/>
                              <a:pt x="10028689" y="233060"/>
                            </a:cubicBezTo>
                            <a:lnTo>
                              <a:pt x="10028689" y="233055"/>
                            </a:lnTo>
                            <a:lnTo>
                              <a:pt x="10028689" y="233055"/>
                            </a:lnTo>
                            <a:cubicBezTo>
                              <a:pt x="9992771" y="376334"/>
                              <a:pt x="10032911" y="481598"/>
                              <a:pt x="10028689" y="582638"/>
                            </a:cubicBezTo>
                            <a:cubicBezTo>
                              <a:pt x="10054383" y="857598"/>
                              <a:pt x="10029608" y="961939"/>
                              <a:pt x="10028689" y="1165271"/>
                            </a:cubicBezTo>
                            <a:cubicBezTo>
                              <a:pt x="10008104" y="1292427"/>
                              <a:pt x="9948730" y="1387857"/>
                              <a:pt x="9889160" y="1398333"/>
                            </a:cubicBezTo>
                            <a:cubicBezTo>
                              <a:pt x="9467480" y="1521177"/>
                              <a:pt x="9187657" y="1331126"/>
                              <a:pt x="8959158" y="1398333"/>
                            </a:cubicBezTo>
                            <a:cubicBezTo>
                              <a:pt x="8705563" y="1409919"/>
                              <a:pt x="8266267" y="1355936"/>
                              <a:pt x="8029156" y="1398333"/>
                            </a:cubicBezTo>
                            <a:cubicBezTo>
                              <a:pt x="7788247" y="1449037"/>
                              <a:pt x="7499999" y="1547197"/>
                              <a:pt x="7213364" y="1398333"/>
                            </a:cubicBezTo>
                            <a:cubicBezTo>
                              <a:pt x="6942185" y="1353946"/>
                              <a:pt x="6523867" y="1470934"/>
                              <a:pt x="6340467" y="1398333"/>
                            </a:cubicBezTo>
                            <a:cubicBezTo>
                              <a:pt x="6181245" y="1325256"/>
                              <a:pt x="5698053" y="1413644"/>
                              <a:pt x="5410464" y="1398333"/>
                            </a:cubicBezTo>
                            <a:cubicBezTo>
                              <a:pt x="5078879" y="1346940"/>
                              <a:pt x="4625152" y="1370283"/>
                              <a:pt x="4178619" y="1398333"/>
                            </a:cubicBezTo>
                            <a:cubicBezTo>
                              <a:pt x="3833408" y="1436310"/>
                              <a:pt x="3692371" y="1456578"/>
                              <a:pt x="3292751" y="1398333"/>
                            </a:cubicBezTo>
                            <a:cubicBezTo>
                              <a:pt x="2933763" y="1380929"/>
                              <a:pt x="2755925" y="1467537"/>
                              <a:pt x="2406884" y="1398333"/>
                            </a:cubicBezTo>
                            <a:cubicBezTo>
                              <a:pt x="2043540" y="1301405"/>
                              <a:pt x="1956674" y="1424510"/>
                              <a:pt x="1671447" y="1398333"/>
                            </a:cubicBezTo>
                            <a:lnTo>
                              <a:pt x="1671447" y="1398333"/>
                            </a:lnTo>
                            <a:cubicBezTo>
                              <a:pt x="1532208" y="1509963"/>
                              <a:pt x="1294260" y="1342053"/>
                              <a:pt x="951445" y="1398333"/>
                            </a:cubicBezTo>
                            <a:cubicBezTo>
                              <a:pt x="625373" y="1414568"/>
                              <a:pt x="377492" y="1444560"/>
                              <a:pt x="139527" y="1398333"/>
                            </a:cubicBezTo>
                            <a:cubicBezTo>
                              <a:pt x="43266" y="1413457"/>
                              <a:pt x="3343" y="1296087"/>
                              <a:pt x="0" y="1165271"/>
                            </a:cubicBezTo>
                            <a:cubicBezTo>
                              <a:pt x="26420" y="934517"/>
                              <a:pt x="-11102" y="703302"/>
                              <a:pt x="0" y="582638"/>
                            </a:cubicBezTo>
                            <a:cubicBezTo>
                              <a:pt x="11798" y="552858"/>
                              <a:pt x="5952" y="488266"/>
                              <a:pt x="0" y="451548"/>
                            </a:cubicBezTo>
                            <a:cubicBezTo>
                              <a:pt x="11873" y="417545"/>
                              <a:pt x="-15445" y="334331"/>
                              <a:pt x="0" y="233055"/>
                            </a:cubicBezTo>
                            <a:lnTo>
                              <a:pt x="0" y="233060"/>
                            </a:lnTo>
                            <a:close/>
                          </a:path>
                          <a:path w="10028689" h="1398333" fill="none" stroke="0" extrusionOk="0">
                            <a:moveTo>
                              <a:pt x="0" y="233060"/>
                            </a:moveTo>
                            <a:cubicBezTo>
                              <a:pt x="27218" y="90383"/>
                              <a:pt x="57958" y="-13200"/>
                              <a:pt x="139527" y="0"/>
                            </a:cubicBezTo>
                            <a:cubicBezTo>
                              <a:pt x="263043" y="-77660"/>
                              <a:pt x="708694" y="71428"/>
                              <a:pt x="936125" y="0"/>
                            </a:cubicBezTo>
                            <a:cubicBezTo>
                              <a:pt x="1205416" y="-46814"/>
                              <a:pt x="1523899" y="41803"/>
                              <a:pt x="1671447" y="0"/>
                            </a:cubicBezTo>
                            <a:lnTo>
                              <a:pt x="1671447" y="0"/>
                            </a:lnTo>
                            <a:cubicBezTo>
                              <a:pt x="1942737" y="-37875"/>
                              <a:pt x="2230473" y="-53656"/>
                              <a:pt x="2431956" y="0"/>
                            </a:cubicBezTo>
                            <a:cubicBezTo>
                              <a:pt x="2698358" y="105988"/>
                              <a:pt x="2919242" y="12310"/>
                              <a:pt x="3217536" y="0"/>
                            </a:cubicBezTo>
                            <a:cubicBezTo>
                              <a:pt x="3520904" y="-99676"/>
                              <a:pt x="3867051" y="-113988"/>
                              <a:pt x="4178619" y="0"/>
                            </a:cubicBezTo>
                            <a:cubicBezTo>
                              <a:pt x="4429284" y="-62662"/>
                              <a:pt x="4688533" y="-51268"/>
                              <a:pt x="4823094" y="0"/>
                            </a:cubicBezTo>
                            <a:cubicBezTo>
                              <a:pt x="4987089" y="-37852"/>
                              <a:pt x="5468899" y="-93353"/>
                              <a:pt x="5753096" y="0"/>
                            </a:cubicBezTo>
                            <a:cubicBezTo>
                              <a:pt x="6095790" y="-10808"/>
                              <a:pt x="6282237" y="-59765"/>
                              <a:pt x="6511783" y="0"/>
                            </a:cubicBezTo>
                            <a:cubicBezTo>
                              <a:pt x="6710418" y="-10876"/>
                              <a:pt x="6976050" y="34532"/>
                              <a:pt x="7270470" y="0"/>
                            </a:cubicBezTo>
                            <a:cubicBezTo>
                              <a:pt x="7541705" y="-83618"/>
                              <a:pt x="7912957" y="52009"/>
                              <a:pt x="8200472" y="0"/>
                            </a:cubicBezTo>
                            <a:cubicBezTo>
                              <a:pt x="8507013" y="-51044"/>
                              <a:pt x="8607048" y="-52499"/>
                              <a:pt x="8844948" y="0"/>
                            </a:cubicBezTo>
                            <a:cubicBezTo>
                              <a:pt x="9109431" y="13748"/>
                              <a:pt x="9421836" y="23704"/>
                              <a:pt x="9889160" y="0"/>
                            </a:cubicBezTo>
                            <a:cubicBezTo>
                              <a:pt x="9952001" y="3264"/>
                              <a:pt x="10077699" y="86872"/>
                              <a:pt x="10028689" y="233060"/>
                            </a:cubicBezTo>
                            <a:lnTo>
                              <a:pt x="10028689" y="233055"/>
                            </a:lnTo>
                            <a:lnTo>
                              <a:pt x="10028689" y="233055"/>
                            </a:lnTo>
                            <a:cubicBezTo>
                              <a:pt x="9998345" y="374126"/>
                              <a:pt x="10031749" y="486491"/>
                              <a:pt x="10028689" y="582638"/>
                            </a:cubicBezTo>
                            <a:cubicBezTo>
                              <a:pt x="10033689" y="866120"/>
                              <a:pt x="10023346" y="954640"/>
                              <a:pt x="10028689" y="1165271"/>
                            </a:cubicBezTo>
                            <a:cubicBezTo>
                              <a:pt x="10027343" y="1294437"/>
                              <a:pt x="9958044" y="1385111"/>
                              <a:pt x="9889160" y="1398333"/>
                            </a:cubicBezTo>
                            <a:cubicBezTo>
                              <a:pt x="9521730" y="1467608"/>
                              <a:pt x="9186739" y="1374682"/>
                              <a:pt x="8959158" y="1398333"/>
                            </a:cubicBezTo>
                            <a:cubicBezTo>
                              <a:pt x="8717928" y="1389796"/>
                              <a:pt x="8272711" y="1256475"/>
                              <a:pt x="8029156" y="1398333"/>
                            </a:cubicBezTo>
                            <a:cubicBezTo>
                              <a:pt x="7850844" y="1406446"/>
                              <a:pt x="7511141" y="1478821"/>
                              <a:pt x="7213364" y="1398333"/>
                            </a:cubicBezTo>
                            <a:cubicBezTo>
                              <a:pt x="6904473" y="1340269"/>
                              <a:pt x="6533763" y="1434576"/>
                              <a:pt x="6340467" y="1398333"/>
                            </a:cubicBezTo>
                            <a:cubicBezTo>
                              <a:pt x="6173322" y="1373197"/>
                              <a:pt x="5704126" y="1474962"/>
                              <a:pt x="5410464" y="1398333"/>
                            </a:cubicBezTo>
                            <a:cubicBezTo>
                              <a:pt x="5027815" y="1394650"/>
                              <a:pt x="4603148" y="1368220"/>
                              <a:pt x="4178619" y="1398333"/>
                            </a:cubicBezTo>
                            <a:cubicBezTo>
                              <a:pt x="3858110" y="1389952"/>
                              <a:pt x="3711524" y="1439789"/>
                              <a:pt x="3292751" y="1398333"/>
                            </a:cubicBezTo>
                            <a:cubicBezTo>
                              <a:pt x="2959436" y="1353615"/>
                              <a:pt x="2799808" y="1499211"/>
                              <a:pt x="2406884" y="1398333"/>
                            </a:cubicBezTo>
                            <a:cubicBezTo>
                              <a:pt x="2063394" y="1312963"/>
                              <a:pt x="2025742" y="1441597"/>
                              <a:pt x="1671447" y="1398333"/>
                            </a:cubicBezTo>
                            <a:lnTo>
                              <a:pt x="1671447" y="1398333"/>
                            </a:lnTo>
                            <a:cubicBezTo>
                              <a:pt x="1507205" y="1487685"/>
                              <a:pt x="1259693" y="1342089"/>
                              <a:pt x="951445" y="1398333"/>
                            </a:cubicBezTo>
                            <a:cubicBezTo>
                              <a:pt x="630520" y="1385533"/>
                              <a:pt x="327794" y="1424209"/>
                              <a:pt x="139527" y="1398333"/>
                            </a:cubicBezTo>
                            <a:cubicBezTo>
                              <a:pt x="64180" y="1377993"/>
                              <a:pt x="-20857" y="1281179"/>
                              <a:pt x="0" y="1165271"/>
                            </a:cubicBezTo>
                            <a:cubicBezTo>
                              <a:pt x="-6562" y="896403"/>
                              <a:pt x="41305" y="723909"/>
                              <a:pt x="0" y="582638"/>
                            </a:cubicBezTo>
                            <a:cubicBezTo>
                              <a:pt x="7780" y="541380"/>
                              <a:pt x="-9637" y="500635"/>
                              <a:pt x="0" y="451548"/>
                            </a:cubicBezTo>
                            <a:cubicBezTo>
                              <a:pt x="7097" y="420953"/>
                              <a:pt x="-3147" y="325469"/>
                              <a:pt x="0" y="233055"/>
                            </a:cubicBezTo>
                            <a:lnTo>
                              <a:pt x="0" y="23306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7" name="TextBox 16">
                <a:extLst>
                  <a:ext uri="{FF2B5EF4-FFF2-40B4-BE49-F238E27FC236}">
                    <a16:creationId xmlns:a16="http://schemas.microsoft.com/office/drawing/2014/main" id="{E3B00A20-6412-9D6E-CB51-6D886AAA1752}"/>
                  </a:ext>
                </a:extLst>
              </p:cNvPr>
              <p:cNvSpPr txBox="1"/>
              <p:nvPr/>
            </p:nvSpPr>
            <p:spPr>
              <a:xfrm>
                <a:off x="851395" y="356102"/>
                <a:ext cx="9279223" cy="1738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effectLst/>
                    <a:latin typeface="Cambria" panose="02040503050406030204" pitchFamily="18" charset="0"/>
                    <a:ea typeface="Cambria" panose="02040503050406030204" pitchFamily="18" charset="0"/>
                  </a:rPr>
                  <a:t>Em hãy nêu 1 vài ví dụ về các dạng </a:t>
                </a:r>
                <a:endParaRPr lang="en-US" sz="4000">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a:effectLst/>
                    <a:latin typeface="Cambria" panose="02040503050406030204" pitchFamily="18" charset="0"/>
                    <a:ea typeface="Cambria" panose="02040503050406030204" pitchFamily="18" charset="0"/>
                  </a:rPr>
                  <a:t>tài </a:t>
                </a:r>
                <a:r>
                  <a:rPr lang="vi-VN" sz="4000" dirty="0">
                    <a:effectLst/>
                    <a:latin typeface="Cambria" panose="02040503050406030204" pitchFamily="18" charset="0"/>
                    <a:ea typeface="Cambria" panose="02040503050406030204" pitchFamily="18" charset="0"/>
                  </a:rPr>
                  <a:t>nguyên trên?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DD3C100-8DCF-4074-C916-F85A25C6504C}"/>
                </a:ext>
              </a:extLst>
            </p:cNvPr>
            <p:cNvPicPr>
              <a:picLocks noChangeAspect="1"/>
            </p:cNvPicPr>
            <p:nvPr/>
          </p:nvPicPr>
          <p:blipFill>
            <a:blip r:embed="rId5"/>
            <a:stretch>
              <a:fillRect/>
            </a:stretch>
          </p:blipFill>
          <p:spPr>
            <a:xfrm>
              <a:off x="849064" y="1903098"/>
              <a:ext cx="826701" cy="985282"/>
            </a:xfrm>
            <a:prstGeom prst="rect">
              <a:avLst/>
            </a:prstGeom>
          </p:spPr>
        </p:pic>
      </p:grpSp>
      <p:sp>
        <p:nvSpPr>
          <p:cNvPr id="18" name="Plaque 17">
            <a:extLst>
              <a:ext uri="{FF2B5EF4-FFF2-40B4-BE49-F238E27FC236}">
                <a16:creationId xmlns:a16="http://schemas.microsoft.com/office/drawing/2014/main" id="{53242128-5280-3E4F-83C8-4F0EFB5A5BEC}"/>
              </a:ext>
            </a:extLst>
          </p:cNvPr>
          <p:cNvSpPr/>
          <p:nvPr/>
        </p:nvSpPr>
        <p:spPr>
          <a:xfrm>
            <a:off x="3241040" y="2286635"/>
            <a:ext cx="8422640" cy="90360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2800" b="1" dirty="0">
                <a:solidFill>
                  <a:prstClr val="black"/>
                </a:solidFill>
                <a:latin typeface="Calibri" panose="020F0502020204030204"/>
                <a:cs typeface="Calibri" panose="020F0502020204030204" pitchFamily="34" charset="0"/>
              </a:rPr>
              <a:t>Tài nguyên thiên nhiên phục hồi: </a:t>
            </a:r>
            <a:r>
              <a:rPr lang="vi-VN" sz="2800" dirty="0">
                <a:solidFill>
                  <a:prstClr val="black"/>
                </a:solidFill>
                <a:latin typeface="Calibri" panose="020F0502020204030204"/>
                <a:cs typeface="Calibri" panose="020F0502020204030204" pitchFamily="34" charset="0"/>
              </a:rPr>
              <a:t>năng lượng mặt trời trực tiếp; gió; thuý triều; dòng chảy. </a:t>
            </a:r>
          </a:p>
        </p:txBody>
      </p:sp>
      <p:sp>
        <p:nvSpPr>
          <p:cNvPr id="3" name="Plaque 2">
            <a:extLst>
              <a:ext uri="{FF2B5EF4-FFF2-40B4-BE49-F238E27FC236}">
                <a16:creationId xmlns:a16="http://schemas.microsoft.com/office/drawing/2014/main" id="{EBC45E36-B84B-52F2-C6D6-3D81EF3D68D3}"/>
              </a:ext>
            </a:extLst>
          </p:cNvPr>
          <p:cNvSpPr/>
          <p:nvPr/>
        </p:nvSpPr>
        <p:spPr>
          <a:xfrm>
            <a:off x="3241040" y="3566795"/>
            <a:ext cx="8422640" cy="125920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2800" b="1" dirty="0">
                <a:solidFill>
                  <a:prstClr val="black"/>
                </a:solidFill>
                <a:latin typeface="Calibri" panose="020F0502020204030204"/>
                <a:cs typeface="Calibri" panose="020F0502020204030204" pitchFamily="34" charset="0"/>
              </a:rPr>
              <a:t>Tài nguyên thiên nhiên không phục hồi: </a:t>
            </a:r>
            <a:r>
              <a:rPr lang="vi-VN" sz="2800" dirty="0">
                <a:solidFill>
                  <a:prstClr val="black"/>
                </a:solidFill>
                <a:latin typeface="Calibri" panose="020F0502020204030204"/>
                <a:cs typeface="Calibri" panose="020F0502020204030204" pitchFamily="34" charset="0"/>
              </a:rPr>
              <a:t>nhiên liệu dưới đất, khoảng sản kim loại (sắt, đồng, nhôm,...); khoáng sản phi kim loại (cát, đất sét,...). </a:t>
            </a:r>
          </a:p>
        </p:txBody>
      </p:sp>
      <p:sp>
        <p:nvSpPr>
          <p:cNvPr id="4" name="Plaque 3">
            <a:extLst>
              <a:ext uri="{FF2B5EF4-FFF2-40B4-BE49-F238E27FC236}">
                <a16:creationId xmlns:a16="http://schemas.microsoft.com/office/drawing/2014/main" id="{1BE41EDB-2627-DEC7-A20B-ECD8200B4052}"/>
              </a:ext>
            </a:extLst>
          </p:cNvPr>
          <p:cNvSpPr/>
          <p:nvPr/>
        </p:nvSpPr>
        <p:spPr>
          <a:xfrm>
            <a:off x="3241040" y="5080635"/>
            <a:ext cx="8422640" cy="143192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2800" b="1" dirty="0">
                <a:solidFill>
                  <a:prstClr val="black"/>
                </a:solidFill>
                <a:latin typeface="Calibri" panose="020F0502020204030204"/>
                <a:cs typeface="Calibri" panose="020F0502020204030204" pitchFamily="34" charset="0"/>
              </a:rPr>
              <a:t>Tài nguyên thiên nhiên có thể phục hồi: </a:t>
            </a:r>
            <a:r>
              <a:rPr lang="vi-VN" sz="2800" dirty="0">
                <a:solidFill>
                  <a:prstClr val="black"/>
                </a:solidFill>
                <a:latin typeface="Calibri" panose="020F0502020204030204"/>
                <a:cs typeface="Calibri" panose="020F0502020204030204" pitchFamily="34" charset="0"/>
              </a:rPr>
              <a:t>không khí trong lành; tài nguyên nước; tài nguyên đất; tài nguyên sinh học (sinh vật).</a:t>
            </a:r>
          </a:p>
        </p:txBody>
      </p:sp>
    </p:spTree>
    <p:extLst>
      <p:ext uri="{BB962C8B-B14F-4D97-AF65-F5344CB8AC3E}">
        <p14:creationId xmlns:p14="http://schemas.microsoft.com/office/powerpoint/2010/main" val="41548311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3" name="Picture 2">
            <a:extLst>
              <a:ext uri="{FF2B5EF4-FFF2-40B4-BE49-F238E27FC236}">
                <a16:creationId xmlns:a16="http://schemas.microsoft.com/office/drawing/2014/main" id="{4171E402-6644-76CA-1B6B-B32D1EB770D9}"/>
              </a:ext>
            </a:extLst>
          </p:cNvPr>
          <p:cNvPicPr>
            <a:picLocks noChangeAspect="1"/>
          </p:cNvPicPr>
          <p:nvPr/>
        </p:nvPicPr>
        <p:blipFill>
          <a:blip r:embed="rId9"/>
          <a:stretch>
            <a:fillRect/>
          </a:stretch>
        </p:blipFill>
        <p:spPr>
          <a:xfrm>
            <a:off x="1508051" y="1357621"/>
            <a:ext cx="8065707" cy="5639289"/>
          </a:xfrm>
          <a:prstGeom prst="rect">
            <a:avLst/>
          </a:prstGeom>
        </p:spPr>
      </p:pic>
    </p:spTree>
    <p:custDataLst>
      <p:tags r:id="rId1"/>
    </p:custDataLst>
    <p:extLst>
      <p:ext uri="{BB962C8B-B14F-4D97-AF65-F5344CB8AC3E}">
        <p14:creationId xmlns:p14="http://schemas.microsoft.com/office/powerpoint/2010/main" val="3882225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ideo về tài nguyên Việt Nam_360P">
            <a:hlinkClick r:id="" action="ppaction://media"/>
            <a:extLst>
              <a:ext uri="{FF2B5EF4-FFF2-40B4-BE49-F238E27FC236}">
                <a16:creationId xmlns:a16="http://schemas.microsoft.com/office/drawing/2014/main" id="{5DF55A9E-1FE0-1F34-EDAF-2863DA58F9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8787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9" name="Picture 8">
            <a:extLst>
              <a:ext uri="{FF2B5EF4-FFF2-40B4-BE49-F238E27FC236}">
                <a16:creationId xmlns:a16="http://schemas.microsoft.com/office/drawing/2014/main" id="{AE0829B6-DFB4-4518-E550-71F06F620775}"/>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78442"/>
          <a:stretch/>
        </p:blipFill>
        <p:spPr>
          <a:xfrm flipH="1">
            <a:off x="383457" y="2067038"/>
            <a:ext cx="2750267" cy="4427706"/>
          </a:xfrm>
          <a:prstGeom prst="rect">
            <a:avLst/>
          </a:prstGeom>
        </p:spPr>
      </p:pic>
      <p:grpSp>
        <p:nvGrpSpPr>
          <p:cNvPr id="12" name="Group 11">
            <a:extLst>
              <a:ext uri="{FF2B5EF4-FFF2-40B4-BE49-F238E27FC236}">
                <a16:creationId xmlns:a16="http://schemas.microsoft.com/office/drawing/2014/main" id="{536C34D4-05C1-2EF9-37A0-30D87A9CFE75}"/>
              </a:ext>
            </a:extLst>
          </p:cNvPr>
          <p:cNvGrpSpPr/>
          <p:nvPr/>
        </p:nvGrpSpPr>
        <p:grpSpPr>
          <a:xfrm>
            <a:off x="1325110" y="561894"/>
            <a:ext cx="10028689" cy="1398333"/>
            <a:chOff x="699912" y="1651755"/>
            <a:chExt cx="10146156" cy="1536901"/>
          </a:xfrm>
        </p:grpSpPr>
        <p:grpSp>
          <p:nvGrpSpPr>
            <p:cNvPr id="14" name="Group 13">
              <a:extLst>
                <a:ext uri="{FF2B5EF4-FFF2-40B4-BE49-F238E27FC236}">
                  <a16:creationId xmlns:a16="http://schemas.microsoft.com/office/drawing/2014/main" id="{DFC9F0C2-4C7D-7BE1-B0EB-B0DF30BFCFDD}"/>
                </a:ext>
              </a:extLst>
            </p:cNvPr>
            <p:cNvGrpSpPr/>
            <p:nvPr/>
          </p:nvGrpSpPr>
          <p:grpSpPr>
            <a:xfrm>
              <a:off x="699912" y="1651755"/>
              <a:ext cx="10146156" cy="1536901"/>
              <a:chOff x="-222790" y="232396"/>
              <a:chExt cx="10909881" cy="1837155"/>
            </a:xfrm>
          </p:grpSpPr>
          <p:sp>
            <p:nvSpPr>
              <p:cNvPr id="16" name="Hình chữ nhật: Góc Tròn 38">
                <a:extLst>
                  <a:ext uri="{FF2B5EF4-FFF2-40B4-BE49-F238E27FC236}">
                    <a16:creationId xmlns:a16="http://schemas.microsoft.com/office/drawing/2014/main" id="{AA33342E-B54B-A29D-55B1-1C155E47EE0B}"/>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3 w 10909881"/>
                  <a:gd name="connsiteY9" fmla="*/ 0 h 1837155"/>
                  <a:gd name="connsiteX10" fmla="*/ 7021831 w 10909881"/>
                  <a:gd name="connsiteY10" fmla="*/ 0 h 1837155"/>
                  <a:gd name="connsiteX11" fmla="*/ 7785058 w 10909881"/>
                  <a:gd name="connsiteY11" fmla="*/ 0 h 1837155"/>
                  <a:gd name="connsiteX12" fmla="*/ 8486160 w 10909881"/>
                  <a:gd name="connsiteY12" fmla="*/ 0 h 1837155"/>
                  <a:gd name="connsiteX13" fmla="*/ 9187266 w 10909881"/>
                  <a:gd name="connsiteY13" fmla="*/ 0 h 1837155"/>
                  <a:gd name="connsiteX14" fmla="*/ 9950490 w 10909881"/>
                  <a:gd name="connsiteY14" fmla="*/ 0 h 1837155"/>
                  <a:gd name="connsiteX15" fmla="*/ 10758091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1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6696" y="141933"/>
                      <a:pt x="24817" y="-11319"/>
                      <a:pt x="151786" y="0"/>
                    </a:cubicBezTo>
                    <a:cubicBezTo>
                      <a:pt x="300386" y="-252811"/>
                      <a:pt x="687789" y="124657"/>
                      <a:pt x="1018379" y="0"/>
                    </a:cubicBezTo>
                    <a:cubicBezTo>
                      <a:pt x="1356286" y="-121961"/>
                      <a:pt x="1706284" y="-8590"/>
                      <a:pt x="1818312" y="0"/>
                    </a:cubicBezTo>
                    <a:lnTo>
                      <a:pt x="1818312" y="0"/>
                    </a:lnTo>
                    <a:cubicBezTo>
                      <a:pt x="2042754" y="32998"/>
                      <a:pt x="2408627" y="-162382"/>
                      <a:pt x="2645644" y="0"/>
                    </a:cubicBezTo>
                    <a:cubicBezTo>
                      <a:pt x="2930973" y="142027"/>
                      <a:pt x="3098070" y="-21224"/>
                      <a:pt x="3500251" y="0"/>
                    </a:cubicBezTo>
                    <a:cubicBezTo>
                      <a:pt x="3833864" y="-189678"/>
                      <a:pt x="4231078" y="-156415"/>
                      <a:pt x="4545782" y="0"/>
                    </a:cubicBezTo>
                    <a:cubicBezTo>
                      <a:pt x="4799317" y="-81054"/>
                      <a:pt x="5081932" y="-49786"/>
                      <a:pt x="5246885" y="0"/>
                    </a:cubicBezTo>
                    <a:cubicBezTo>
                      <a:pt x="5463146" y="-101492"/>
                      <a:pt x="6013981" y="-92651"/>
                      <a:pt x="6258603" y="0"/>
                    </a:cubicBezTo>
                    <a:cubicBezTo>
                      <a:pt x="6704943" y="-61504"/>
                      <a:pt x="6884013" y="-80738"/>
                      <a:pt x="7083954" y="0"/>
                    </a:cubicBezTo>
                    <a:cubicBezTo>
                      <a:pt x="7305321" y="84098"/>
                      <a:pt x="7628302" y="69806"/>
                      <a:pt x="7909305" y="0"/>
                    </a:cubicBezTo>
                    <a:cubicBezTo>
                      <a:pt x="8117653" y="-227902"/>
                      <a:pt x="8740402" y="179368"/>
                      <a:pt x="8921023" y="0"/>
                    </a:cubicBezTo>
                    <a:cubicBezTo>
                      <a:pt x="9240291" y="-69616"/>
                      <a:pt x="9371635" y="-74064"/>
                      <a:pt x="9622128" y="0"/>
                    </a:cubicBezTo>
                    <a:cubicBezTo>
                      <a:pt x="10029356" y="81085"/>
                      <a:pt x="10252087" y="158383"/>
                      <a:pt x="10758091" y="0"/>
                    </a:cubicBezTo>
                    <a:cubicBezTo>
                      <a:pt x="10762527" y="-52103"/>
                      <a:pt x="10975370" y="84740"/>
                      <a:pt x="10909881" y="306198"/>
                    </a:cubicBezTo>
                    <a:lnTo>
                      <a:pt x="10909881" y="306191"/>
                    </a:lnTo>
                    <a:lnTo>
                      <a:pt x="10909881" y="306191"/>
                    </a:lnTo>
                    <a:cubicBezTo>
                      <a:pt x="10851449" y="494006"/>
                      <a:pt x="10890503" y="634707"/>
                      <a:pt x="10909881" y="765480"/>
                    </a:cubicBezTo>
                    <a:cubicBezTo>
                      <a:pt x="10886223" y="1154134"/>
                      <a:pt x="10898800" y="1220362"/>
                      <a:pt x="10909881" y="1530953"/>
                    </a:cubicBezTo>
                    <a:cubicBezTo>
                      <a:pt x="10933771" y="1696324"/>
                      <a:pt x="10868035" y="1839153"/>
                      <a:pt x="10758091" y="1837155"/>
                    </a:cubicBezTo>
                    <a:cubicBezTo>
                      <a:pt x="10474222" y="1964155"/>
                      <a:pt x="10176159" y="1890429"/>
                      <a:pt x="9746373" y="1837155"/>
                    </a:cubicBezTo>
                    <a:cubicBezTo>
                      <a:pt x="9611585" y="1790800"/>
                      <a:pt x="9045169" y="1621164"/>
                      <a:pt x="8734654" y="1837155"/>
                    </a:cubicBezTo>
                    <a:cubicBezTo>
                      <a:pt x="8621138" y="1876039"/>
                      <a:pt x="8262051" y="1866854"/>
                      <a:pt x="7847181" y="1837155"/>
                    </a:cubicBezTo>
                    <a:cubicBezTo>
                      <a:pt x="7424075" y="1703836"/>
                      <a:pt x="7107184" y="1955783"/>
                      <a:pt x="6897585" y="1837155"/>
                    </a:cubicBezTo>
                    <a:cubicBezTo>
                      <a:pt x="6688219" y="2012655"/>
                      <a:pt x="6165874" y="1823133"/>
                      <a:pt x="5885865" y="1837155"/>
                    </a:cubicBezTo>
                    <a:cubicBezTo>
                      <a:pt x="5550278" y="1658206"/>
                      <a:pt x="4898817" y="1779666"/>
                      <a:pt x="4545782" y="1837155"/>
                    </a:cubicBezTo>
                    <a:cubicBezTo>
                      <a:pt x="4187812" y="1806907"/>
                      <a:pt x="4061382" y="1867980"/>
                      <a:pt x="3582075" y="1837155"/>
                    </a:cubicBezTo>
                    <a:cubicBezTo>
                      <a:pt x="3210560" y="1786434"/>
                      <a:pt x="3088708" y="2005212"/>
                      <a:pt x="2618369" y="1837155"/>
                    </a:cubicBezTo>
                    <a:cubicBezTo>
                      <a:pt x="2188710" y="1772118"/>
                      <a:pt x="2235128" y="1949506"/>
                      <a:pt x="1818312" y="1837155"/>
                    </a:cubicBezTo>
                    <a:lnTo>
                      <a:pt x="1818312" y="1837155"/>
                    </a:lnTo>
                    <a:cubicBezTo>
                      <a:pt x="1653726" y="2009882"/>
                      <a:pt x="1437768" y="1846472"/>
                      <a:pt x="1035045" y="1837155"/>
                    </a:cubicBezTo>
                    <a:cubicBezTo>
                      <a:pt x="625019" y="1747226"/>
                      <a:pt x="338300" y="1886882"/>
                      <a:pt x="151786" y="1837155"/>
                    </a:cubicBezTo>
                    <a:cubicBezTo>
                      <a:pt x="76365" y="1780141"/>
                      <a:pt x="-77588" y="1679045"/>
                      <a:pt x="0" y="1530953"/>
                    </a:cubicBezTo>
                    <a:cubicBezTo>
                      <a:pt x="-90958" y="1154139"/>
                      <a:pt x="79446" y="1005455"/>
                      <a:pt x="0" y="765480"/>
                    </a:cubicBezTo>
                    <a:cubicBezTo>
                      <a:pt x="13968" y="695291"/>
                      <a:pt x="-10061" y="654885"/>
                      <a:pt x="0" y="593251"/>
                    </a:cubicBezTo>
                    <a:cubicBezTo>
                      <a:pt x="13316" y="580186"/>
                      <a:pt x="61032" y="412339"/>
                      <a:pt x="0" y="306191"/>
                    </a:cubicBezTo>
                    <a:lnTo>
                      <a:pt x="0" y="306198"/>
                    </a:lnTo>
                    <a:close/>
                  </a:path>
                  <a:path w="10909881" h="1837155" stroke="0" extrusionOk="0">
                    <a:moveTo>
                      <a:pt x="0" y="306198"/>
                    </a:moveTo>
                    <a:cubicBezTo>
                      <a:pt x="30153" y="82505"/>
                      <a:pt x="62991" y="-20609"/>
                      <a:pt x="151786" y="0"/>
                    </a:cubicBezTo>
                    <a:cubicBezTo>
                      <a:pt x="452284" y="43255"/>
                      <a:pt x="723601" y="4282"/>
                      <a:pt x="968383" y="0"/>
                    </a:cubicBezTo>
                    <a:cubicBezTo>
                      <a:pt x="1261020" y="41657"/>
                      <a:pt x="1348355" y="23169"/>
                      <a:pt x="1818312" y="0"/>
                    </a:cubicBezTo>
                    <a:lnTo>
                      <a:pt x="1818312" y="0"/>
                    </a:lnTo>
                    <a:cubicBezTo>
                      <a:pt x="2163915" y="-42412"/>
                      <a:pt x="2395998" y="56393"/>
                      <a:pt x="2672919" y="0"/>
                    </a:cubicBezTo>
                    <a:cubicBezTo>
                      <a:pt x="3057777" y="-27287"/>
                      <a:pt x="3158764" y="78496"/>
                      <a:pt x="3609350" y="0"/>
                    </a:cubicBezTo>
                    <a:cubicBezTo>
                      <a:pt x="3973867" y="-138023"/>
                      <a:pt x="4283807" y="185471"/>
                      <a:pt x="4545782" y="0"/>
                    </a:cubicBezTo>
                    <a:cubicBezTo>
                      <a:pt x="4550189" y="-166568"/>
                      <a:pt x="4897792" y="-103658"/>
                      <a:pt x="5371131" y="0"/>
                    </a:cubicBezTo>
                    <a:cubicBezTo>
                      <a:pt x="5607156" y="-104654"/>
                      <a:pt x="6009762" y="-62725"/>
                      <a:pt x="6258603" y="0"/>
                    </a:cubicBezTo>
                    <a:cubicBezTo>
                      <a:pt x="6425169" y="-9171"/>
                      <a:pt x="6894516" y="70258"/>
                      <a:pt x="7021831" y="0"/>
                    </a:cubicBezTo>
                    <a:cubicBezTo>
                      <a:pt x="7172526" y="13860"/>
                      <a:pt x="7526659" y="-21069"/>
                      <a:pt x="7785058" y="0"/>
                    </a:cubicBezTo>
                    <a:cubicBezTo>
                      <a:pt x="8016760" y="88519"/>
                      <a:pt x="8154573" y="3821"/>
                      <a:pt x="8486160" y="0"/>
                    </a:cubicBezTo>
                    <a:cubicBezTo>
                      <a:pt x="8763564" y="-291"/>
                      <a:pt x="8901801" y="-54714"/>
                      <a:pt x="9187266" y="0"/>
                    </a:cubicBezTo>
                    <a:cubicBezTo>
                      <a:pt x="9421379" y="-484"/>
                      <a:pt x="9546003" y="-72780"/>
                      <a:pt x="9950490" y="0"/>
                    </a:cubicBezTo>
                    <a:cubicBezTo>
                      <a:pt x="10357552" y="-46235"/>
                      <a:pt x="10421128" y="-75950"/>
                      <a:pt x="10758091" y="0"/>
                    </a:cubicBezTo>
                    <a:cubicBezTo>
                      <a:pt x="10873723" y="20354"/>
                      <a:pt x="10868799" y="97209"/>
                      <a:pt x="10909881" y="306198"/>
                    </a:cubicBezTo>
                    <a:lnTo>
                      <a:pt x="10909881" y="306191"/>
                    </a:lnTo>
                    <a:lnTo>
                      <a:pt x="10909881" y="306191"/>
                    </a:lnTo>
                    <a:cubicBezTo>
                      <a:pt x="10930457" y="501505"/>
                      <a:pt x="10942392" y="548368"/>
                      <a:pt x="10909881" y="765480"/>
                    </a:cubicBezTo>
                    <a:cubicBezTo>
                      <a:pt x="10986798" y="899266"/>
                      <a:pt x="10985615" y="1257538"/>
                      <a:pt x="10909881" y="1530953"/>
                    </a:cubicBezTo>
                    <a:cubicBezTo>
                      <a:pt x="10892520" y="1701108"/>
                      <a:pt x="10825711" y="1804209"/>
                      <a:pt x="10758091" y="1837155"/>
                    </a:cubicBezTo>
                    <a:cubicBezTo>
                      <a:pt x="10328418" y="1798870"/>
                      <a:pt x="10132487" y="1840828"/>
                      <a:pt x="9870619" y="1837155"/>
                    </a:cubicBezTo>
                    <a:cubicBezTo>
                      <a:pt x="9603207" y="1786891"/>
                      <a:pt x="9304647" y="1824232"/>
                      <a:pt x="9169516" y="1837155"/>
                    </a:cubicBezTo>
                    <a:cubicBezTo>
                      <a:pt x="9112069" y="1986733"/>
                      <a:pt x="8622773" y="1824464"/>
                      <a:pt x="8344167" y="1837155"/>
                    </a:cubicBezTo>
                    <a:cubicBezTo>
                      <a:pt x="8025785" y="1882863"/>
                      <a:pt x="7858310" y="1916568"/>
                      <a:pt x="7332447" y="1837155"/>
                    </a:cubicBezTo>
                    <a:cubicBezTo>
                      <a:pt x="7019684" y="1907540"/>
                      <a:pt x="6507186" y="2012338"/>
                      <a:pt x="6320727" y="1837155"/>
                    </a:cubicBezTo>
                    <a:cubicBezTo>
                      <a:pt x="6101106" y="1861606"/>
                      <a:pt x="5694434" y="2079971"/>
                      <a:pt x="5433255" y="1837155"/>
                    </a:cubicBezTo>
                    <a:cubicBezTo>
                      <a:pt x="5229274" y="1821979"/>
                      <a:pt x="4811144" y="1703981"/>
                      <a:pt x="4545782" y="1837155"/>
                    </a:cubicBezTo>
                    <a:cubicBezTo>
                      <a:pt x="4245725" y="1893206"/>
                      <a:pt x="3843023" y="1861124"/>
                      <a:pt x="3718449" y="1837155"/>
                    </a:cubicBezTo>
                    <a:cubicBezTo>
                      <a:pt x="3506877" y="1924226"/>
                      <a:pt x="3023892" y="1919257"/>
                      <a:pt x="2836568" y="1837155"/>
                    </a:cubicBezTo>
                    <a:cubicBezTo>
                      <a:pt x="2689021" y="1883975"/>
                      <a:pt x="2343204" y="1895590"/>
                      <a:pt x="1818312" y="1837155"/>
                    </a:cubicBezTo>
                    <a:lnTo>
                      <a:pt x="1818312" y="1837155"/>
                    </a:lnTo>
                    <a:cubicBezTo>
                      <a:pt x="1426815" y="1852946"/>
                      <a:pt x="1307361" y="1846599"/>
                      <a:pt x="1018379" y="1837155"/>
                    </a:cubicBezTo>
                    <a:cubicBezTo>
                      <a:pt x="783415" y="1910569"/>
                      <a:pt x="543647" y="1794823"/>
                      <a:pt x="151786" y="1837155"/>
                    </a:cubicBezTo>
                    <a:cubicBezTo>
                      <a:pt x="77796" y="1790235"/>
                      <a:pt x="-20318" y="1687696"/>
                      <a:pt x="0" y="1530953"/>
                    </a:cubicBezTo>
                    <a:cubicBezTo>
                      <a:pt x="57467" y="1176427"/>
                      <a:pt x="37356" y="1008519"/>
                      <a:pt x="0" y="765480"/>
                    </a:cubicBezTo>
                    <a:cubicBezTo>
                      <a:pt x="11485" y="661862"/>
                      <a:pt x="10256" y="628131"/>
                      <a:pt x="0" y="593251"/>
                    </a:cubicBezTo>
                    <a:cubicBezTo>
                      <a:pt x="21193" y="458414"/>
                      <a:pt x="-34596" y="414558"/>
                      <a:pt x="0" y="306191"/>
                    </a:cubicBezTo>
                    <a:lnTo>
                      <a:pt x="0" y="306198"/>
                    </a:lnTo>
                    <a:close/>
                  </a:path>
                  <a:path w="10909881" h="1837155" fill="none" stroke="0" extrusionOk="0">
                    <a:moveTo>
                      <a:pt x="0" y="306198"/>
                    </a:moveTo>
                    <a:cubicBezTo>
                      <a:pt x="1127" y="111848"/>
                      <a:pt x="79718" y="-51668"/>
                      <a:pt x="151786" y="0"/>
                    </a:cubicBezTo>
                    <a:cubicBezTo>
                      <a:pt x="265493" y="1621"/>
                      <a:pt x="719470" y="138481"/>
                      <a:pt x="1018379" y="0"/>
                    </a:cubicBezTo>
                    <a:cubicBezTo>
                      <a:pt x="1236379" y="-35298"/>
                      <a:pt x="1644446" y="76524"/>
                      <a:pt x="1818312" y="0"/>
                    </a:cubicBezTo>
                    <a:lnTo>
                      <a:pt x="1818312" y="0"/>
                    </a:lnTo>
                    <a:cubicBezTo>
                      <a:pt x="2136071" y="-102129"/>
                      <a:pt x="2423023" y="-49968"/>
                      <a:pt x="2645644" y="0"/>
                    </a:cubicBezTo>
                    <a:cubicBezTo>
                      <a:pt x="2887644" y="164894"/>
                      <a:pt x="3152834" y="54018"/>
                      <a:pt x="3500251" y="0"/>
                    </a:cubicBezTo>
                    <a:cubicBezTo>
                      <a:pt x="3808269" y="-54542"/>
                      <a:pt x="4102973" y="-167652"/>
                      <a:pt x="4545782" y="0"/>
                    </a:cubicBezTo>
                    <a:cubicBezTo>
                      <a:pt x="4778082" y="-34755"/>
                      <a:pt x="5095744" y="-1431"/>
                      <a:pt x="5246885" y="0"/>
                    </a:cubicBezTo>
                    <a:cubicBezTo>
                      <a:pt x="5336495" y="-32362"/>
                      <a:pt x="5821395" y="-79058"/>
                      <a:pt x="6258603" y="0"/>
                    </a:cubicBezTo>
                    <a:cubicBezTo>
                      <a:pt x="6585918" y="-17061"/>
                      <a:pt x="6780926" y="-45173"/>
                      <a:pt x="7083954" y="0"/>
                    </a:cubicBezTo>
                    <a:cubicBezTo>
                      <a:pt x="7249559" y="-106980"/>
                      <a:pt x="7659520" y="-32989"/>
                      <a:pt x="7909305" y="0"/>
                    </a:cubicBezTo>
                    <a:cubicBezTo>
                      <a:pt x="8362345" y="69701"/>
                      <a:pt x="8569911" y="-36522"/>
                      <a:pt x="8921023" y="0"/>
                    </a:cubicBezTo>
                    <a:cubicBezTo>
                      <a:pt x="9236991" y="-100096"/>
                      <a:pt x="9394894" y="-39773"/>
                      <a:pt x="9622128" y="0"/>
                    </a:cubicBezTo>
                    <a:cubicBezTo>
                      <a:pt x="9828994" y="135649"/>
                      <a:pt x="10220862" y="109754"/>
                      <a:pt x="10758091" y="0"/>
                    </a:cubicBezTo>
                    <a:cubicBezTo>
                      <a:pt x="10832785" y="-44871"/>
                      <a:pt x="10940343" y="106765"/>
                      <a:pt x="10909881" y="306198"/>
                    </a:cubicBezTo>
                    <a:lnTo>
                      <a:pt x="10909881" y="306191"/>
                    </a:lnTo>
                    <a:lnTo>
                      <a:pt x="10909881" y="306191"/>
                    </a:lnTo>
                    <a:cubicBezTo>
                      <a:pt x="10864950" y="526581"/>
                      <a:pt x="10919676" y="655177"/>
                      <a:pt x="10909881" y="765480"/>
                    </a:cubicBezTo>
                    <a:cubicBezTo>
                      <a:pt x="10957169" y="1115500"/>
                      <a:pt x="10902185" y="1249493"/>
                      <a:pt x="10909881" y="1530953"/>
                    </a:cubicBezTo>
                    <a:cubicBezTo>
                      <a:pt x="10883386" y="1695103"/>
                      <a:pt x="10809232" y="1825803"/>
                      <a:pt x="10758091" y="1837155"/>
                    </a:cubicBezTo>
                    <a:cubicBezTo>
                      <a:pt x="10296699" y="2058214"/>
                      <a:pt x="9998806" y="1733459"/>
                      <a:pt x="9746373" y="1837155"/>
                    </a:cubicBezTo>
                    <a:cubicBezTo>
                      <a:pt x="9508701" y="1886079"/>
                      <a:pt x="9003678" y="1794395"/>
                      <a:pt x="8734654" y="1837155"/>
                    </a:cubicBezTo>
                    <a:cubicBezTo>
                      <a:pt x="8469525" y="1933624"/>
                      <a:pt x="8164034" y="2063834"/>
                      <a:pt x="7847181" y="1837155"/>
                    </a:cubicBezTo>
                    <a:cubicBezTo>
                      <a:pt x="7497024" y="1782274"/>
                      <a:pt x="7077030" y="1980635"/>
                      <a:pt x="6897585" y="1837155"/>
                    </a:cubicBezTo>
                    <a:cubicBezTo>
                      <a:pt x="6765909" y="1677159"/>
                      <a:pt x="6173878" y="1812491"/>
                      <a:pt x="5885865" y="1837155"/>
                    </a:cubicBezTo>
                    <a:cubicBezTo>
                      <a:pt x="5531003" y="1650456"/>
                      <a:pt x="4941060" y="1792173"/>
                      <a:pt x="4545782" y="1837155"/>
                    </a:cubicBezTo>
                    <a:cubicBezTo>
                      <a:pt x="4146584" y="1888393"/>
                      <a:pt x="4051772" y="1920585"/>
                      <a:pt x="3582075" y="1837155"/>
                    </a:cubicBezTo>
                    <a:cubicBezTo>
                      <a:pt x="3197384" y="1843414"/>
                      <a:pt x="2979411" y="1913794"/>
                      <a:pt x="2618369" y="1837155"/>
                    </a:cubicBezTo>
                    <a:cubicBezTo>
                      <a:pt x="2207477" y="1706231"/>
                      <a:pt x="2124008" y="1869883"/>
                      <a:pt x="1818312" y="1837155"/>
                    </a:cubicBezTo>
                    <a:lnTo>
                      <a:pt x="1818312" y="1837155"/>
                    </a:lnTo>
                    <a:cubicBezTo>
                      <a:pt x="1688840" y="2027322"/>
                      <a:pt x="1437728" y="1727256"/>
                      <a:pt x="1035045" y="1837155"/>
                    </a:cubicBezTo>
                    <a:cubicBezTo>
                      <a:pt x="661709" y="1854736"/>
                      <a:pt x="444313" y="1907124"/>
                      <a:pt x="151786" y="1837155"/>
                    </a:cubicBezTo>
                    <a:cubicBezTo>
                      <a:pt x="26271" y="1842815"/>
                      <a:pt x="3716" y="1706965"/>
                      <a:pt x="0" y="1530953"/>
                    </a:cubicBezTo>
                    <a:cubicBezTo>
                      <a:pt x="47809" y="1249229"/>
                      <a:pt x="-34935" y="898055"/>
                      <a:pt x="0" y="765480"/>
                    </a:cubicBezTo>
                    <a:cubicBezTo>
                      <a:pt x="13025" y="729246"/>
                      <a:pt x="11515" y="638568"/>
                      <a:pt x="0" y="593251"/>
                    </a:cubicBezTo>
                    <a:cubicBezTo>
                      <a:pt x="-7332" y="543270"/>
                      <a:pt x="-20682" y="446718"/>
                      <a:pt x="0" y="306191"/>
                    </a:cubicBezTo>
                    <a:lnTo>
                      <a:pt x="0" y="306198"/>
                    </a:lnTo>
                    <a:close/>
                  </a:path>
                  <a:path w="10909881" h="1837155" fill="none" stroke="0" extrusionOk="0">
                    <a:moveTo>
                      <a:pt x="0" y="306198"/>
                    </a:moveTo>
                    <a:cubicBezTo>
                      <a:pt x="24248" y="128264"/>
                      <a:pt x="64396" y="-37969"/>
                      <a:pt x="151786" y="0"/>
                    </a:cubicBezTo>
                    <a:cubicBezTo>
                      <a:pt x="282222" y="-159033"/>
                      <a:pt x="734223" y="81529"/>
                      <a:pt x="1018379" y="0"/>
                    </a:cubicBezTo>
                    <a:cubicBezTo>
                      <a:pt x="1294673" y="-80765"/>
                      <a:pt x="1687528" y="28007"/>
                      <a:pt x="1818312" y="0"/>
                    </a:cubicBezTo>
                    <a:lnTo>
                      <a:pt x="1818312" y="0"/>
                    </a:lnTo>
                    <a:cubicBezTo>
                      <a:pt x="2065015" y="-33208"/>
                      <a:pt x="2471726" y="-46089"/>
                      <a:pt x="2645644" y="0"/>
                    </a:cubicBezTo>
                    <a:cubicBezTo>
                      <a:pt x="2926017" y="125105"/>
                      <a:pt x="3173345" y="2097"/>
                      <a:pt x="3500251" y="0"/>
                    </a:cubicBezTo>
                    <a:cubicBezTo>
                      <a:pt x="3835803" y="-161533"/>
                      <a:pt x="4123753" y="-127349"/>
                      <a:pt x="4545782" y="0"/>
                    </a:cubicBezTo>
                    <a:cubicBezTo>
                      <a:pt x="4844893" y="-97609"/>
                      <a:pt x="5109568" y="-81667"/>
                      <a:pt x="5246885" y="0"/>
                    </a:cubicBezTo>
                    <a:cubicBezTo>
                      <a:pt x="5461446" y="15195"/>
                      <a:pt x="5944071" y="-90800"/>
                      <a:pt x="6258603" y="0"/>
                    </a:cubicBezTo>
                    <a:cubicBezTo>
                      <a:pt x="6623010" y="1327"/>
                      <a:pt x="6833071" y="-69362"/>
                      <a:pt x="7083954" y="0"/>
                    </a:cubicBezTo>
                    <a:cubicBezTo>
                      <a:pt x="7266667" y="-36191"/>
                      <a:pt x="7650897" y="55298"/>
                      <a:pt x="7909305" y="0"/>
                    </a:cubicBezTo>
                    <a:cubicBezTo>
                      <a:pt x="8165396" y="-91765"/>
                      <a:pt x="8615105" y="74701"/>
                      <a:pt x="8921023" y="0"/>
                    </a:cubicBezTo>
                    <a:cubicBezTo>
                      <a:pt x="9255167" y="-77621"/>
                      <a:pt x="9369870" y="-83274"/>
                      <a:pt x="9622128" y="0"/>
                    </a:cubicBezTo>
                    <a:cubicBezTo>
                      <a:pt x="9868613" y="-15149"/>
                      <a:pt x="10185803" y="85131"/>
                      <a:pt x="10758091" y="0"/>
                    </a:cubicBezTo>
                    <a:cubicBezTo>
                      <a:pt x="10815186" y="35648"/>
                      <a:pt x="10976909" y="147787"/>
                      <a:pt x="10909881" y="306198"/>
                    </a:cubicBezTo>
                    <a:lnTo>
                      <a:pt x="10909881" y="306191"/>
                    </a:lnTo>
                    <a:lnTo>
                      <a:pt x="10909881" y="306191"/>
                    </a:lnTo>
                    <a:cubicBezTo>
                      <a:pt x="10872919" y="496090"/>
                      <a:pt x="10899458" y="632260"/>
                      <a:pt x="10909881" y="765480"/>
                    </a:cubicBezTo>
                    <a:cubicBezTo>
                      <a:pt x="10899766" y="1122830"/>
                      <a:pt x="10886459" y="1261810"/>
                      <a:pt x="10909881" y="1530953"/>
                    </a:cubicBezTo>
                    <a:cubicBezTo>
                      <a:pt x="10923716" y="1711306"/>
                      <a:pt x="10833891" y="1818194"/>
                      <a:pt x="10758091" y="1837155"/>
                    </a:cubicBezTo>
                    <a:cubicBezTo>
                      <a:pt x="10362548" y="1934800"/>
                      <a:pt x="9984704" y="1821388"/>
                      <a:pt x="9746373" y="1837155"/>
                    </a:cubicBezTo>
                    <a:cubicBezTo>
                      <a:pt x="9426953" y="1862352"/>
                      <a:pt x="9023694" y="1668358"/>
                      <a:pt x="8734654" y="1837155"/>
                    </a:cubicBezTo>
                    <a:cubicBezTo>
                      <a:pt x="8596946" y="1881878"/>
                      <a:pt x="8213464" y="1946423"/>
                      <a:pt x="7847181" y="1837155"/>
                    </a:cubicBezTo>
                    <a:cubicBezTo>
                      <a:pt x="7506967" y="1743685"/>
                      <a:pt x="7114062" y="1886542"/>
                      <a:pt x="6897585" y="1837155"/>
                    </a:cubicBezTo>
                    <a:cubicBezTo>
                      <a:pt x="6695716" y="1813278"/>
                      <a:pt x="6145585" y="1981233"/>
                      <a:pt x="5885865" y="1837155"/>
                    </a:cubicBezTo>
                    <a:cubicBezTo>
                      <a:pt x="5471869" y="1812669"/>
                      <a:pt x="4998853" y="1803473"/>
                      <a:pt x="4545782" y="1837155"/>
                    </a:cubicBezTo>
                    <a:cubicBezTo>
                      <a:pt x="4201394" y="1825251"/>
                      <a:pt x="4047587" y="1893992"/>
                      <a:pt x="3582075" y="1837155"/>
                    </a:cubicBezTo>
                    <a:cubicBezTo>
                      <a:pt x="3171486" y="1749650"/>
                      <a:pt x="3016364" y="1953795"/>
                      <a:pt x="2618369" y="1837155"/>
                    </a:cubicBezTo>
                    <a:cubicBezTo>
                      <a:pt x="2258276" y="1733145"/>
                      <a:pt x="2216091" y="1905498"/>
                      <a:pt x="1818312" y="1837155"/>
                    </a:cubicBezTo>
                    <a:lnTo>
                      <a:pt x="1818312" y="1837155"/>
                    </a:lnTo>
                    <a:cubicBezTo>
                      <a:pt x="1608838" y="1949204"/>
                      <a:pt x="1388810" y="1779263"/>
                      <a:pt x="1035045" y="1837155"/>
                    </a:cubicBezTo>
                    <a:cubicBezTo>
                      <a:pt x="695791" y="1813330"/>
                      <a:pt x="380437" y="1848022"/>
                      <a:pt x="151786" y="1837155"/>
                    </a:cubicBezTo>
                    <a:cubicBezTo>
                      <a:pt x="42147" y="1786237"/>
                      <a:pt x="-29477" y="1683731"/>
                      <a:pt x="0" y="1530953"/>
                    </a:cubicBezTo>
                    <a:cubicBezTo>
                      <a:pt x="-25936" y="1219376"/>
                      <a:pt x="55519" y="951500"/>
                      <a:pt x="0" y="765480"/>
                    </a:cubicBezTo>
                    <a:cubicBezTo>
                      <a:pt x="5287" y="721690"/>
                      <a:pt x="-14280" y="651615"/>
                      <a:pt x="0" y="593251"/>
                    </a:cubicBezTo>
                    <a:cubicBezTo>
                      <a:pt x="15834" y="552537"/>
                      <a:pt x="-11291" y="444776"/>
                      <a:pt x="0" y="306191"/>
                    </a:cubicBezTo>
                    <a:lnTo>
                      <a:pt x="0" y="306198"/>
                    </a:lnTo>
                    <a:close/>
                  </a:path>
                  <a:path w="10909881" h="1837155" fill="none" stroke="0" extrusionOk="0">
                    <a:moveTo>
                      <a:pt x="0" y="306198"/>
                    </a:moveTo>
                    <a:cubicBezTo>
                      <a:pt x="41154" y="115790"/>
                      <a:pt x="41728" y="-13806"/>
                      <a:pt x="151786" y="0"/>
                    </a:cubicBezTo>
                    <a:cubicBezTo>
                      <a:pt x="301251" y="-183589"/>
                      <a:pt x="755625" y="114563"/>
                      <a:pt x="1018379" y="0"/>
                    </a:cubicBezTo>
                    <a:cubicBezTo>
                      <a:pt x="1335986" y="-81359"/>
                      <a:pt x="1684998" y="26133"/>
                      <a:pt x="1818312" y="0"/>
                    </a:cubicBezTo>
                    <a:lnTo>
                      <a:pt x="1818312" y="0"/>
                    </a:lnTo>
                    <a:cubicBezTo>
                      <a:pt x="2085911" y="-13234"/>
                      <a:pt x="2422424" y="-120748"/>
                      <a:pt x="2645644" y="0"/>
                    </a:cubicBezTo>
                    <a:cubicBezTo>
                      <a:pt x="2921327" y="116744"/>
                      <a:pt x="3167403" y="-9367"/>
                      <a:pt x="3500251" y="0"/>
                    </a:cubicBezTo>
                    <a:cubicBezTo>
                      <a:pt x="3829580" y="-184628"/>
                      <a:pt x="4211647" y="-145145"/>
                      <a:pt x="4545782" y="0"/>
                    </a:cubicBezTo>
                    <a:cubicBezTo>
                      <a:pt x="4819184" y="-84539"/>
                      <a:pt x="5097113" y="-68429"/>
                      <a:pt x="5246885" y="0"/>
                    </a:cubicBezTo>
                    <a:cubicBezTo>
                      <a:pt x="5450178" y="-102756"/>
                      <a:pt x="6004419" y="-127992"/>
                      <a:pt x="6258603" y="0"/>
                    </a:cubicBezTo>
                    <a:cubicBezTo>
                      <a:pt x="6669407" y="-44655"/>
                      <a:pt x="6859563" y="-52272"/>
                      <a:pt x="7083954" y="0"/>
                    </a:cubicBezTo>
                    <a:cubicBezTo>
                      <a:pt x="7286262" y="21113"/>
                      <a:pt x="7635410" y="27926"/>
                      <a:pt x="7909305" y="0"/>
                    </a:cubicBezTo>
                    <a:cubicBezTo>
                      <a:pt x="8157909" y="-147379"/>
                      <a:pt x="8689390" y="143375"/>
                      <a:pt x="8921023" y="0"/>
                    </a:cubicBezTo>
                    <a:cubicBezTo>
                      <a:pt x="9241433" y="-67265"/>
                      <a:pt x="9387061" y="-78770"/>
                      <a:pt x="9622128" y="0"/>
                    </a:cubicBezTo>
                    <a:cubicBezTo>
                      <a:pt x="9935750" y="47389"/>
                      <a:pt x="10203487" y="121425"/>
                      <a:pt x="10758091" y="0"/>
                    </a:cubicBezTo>
                    <a:cubicBezTo>
                      <a:pt x="10805786" y="-24108"/>
                      <a:pt x="10974856" y="93986"/>
                      <a:pt x="10909881" y="306198"/>
                    </a:cubicBezTo>
                    <a:lnTo>
                      <a:pt x="10909881" y="306191"/>
                    </a:lnTo>
                    <a:lnTo>
                      <a:pt x="10909881" y="306191"/>
                    </a:lnTo>
                    <a:cubicBezTo>
                      <a:pt x="10859675" y="486605"/>
                      <a:pt x="10911411" y="638507"/>
                      <a:pt x="10909881" y="765480"/>
                    </a:cubicBezTo>
                    <a:cubicBezTo>
                      <a:pt x="10896942" y="1147906"/>
                      <a:pt x="10903744" y="1240563"/>
                      <a:pt x="10909881" y="1530953"/>
                    </a:cubicBezTo>
                    <a:cubicBezTo>
                      <a:pt x="10926865" y="1692586"/>
                      <a:pt x="10841136" y="1826005"/>
                      <a:pt x="10758091" y="1837155"/>
                    </a:cubicBezTo>
                    <a:cubicBezTo>
                      <a:pt x="10416621" y="1945753"/>
                      <a:pt x="10055600" y="1838541"/>
                      <a:pt x="9746373" y="1837155"/>
                    </a:cubicBezTo>
                    <a:cubicBezTo>
                      <a:pt x="9472632" y="1815763"/>
                      <a:pt x="9017896" y="1622030"/>
                      <a:pt x="8734654" y="1837155"/>
                    </a:cubicBezTo>
                    <a:cubicBezTo>
                      <a:pt x="8563209" y="1814971"/>
                      <a:pt x="8197525" y="1960270"/>
                      <a:pt x="7847181" y="1837155"/>
                    </a:cubicBezTo>
                    <a:cubicBezTo>
                      <a:pt x="7473649" y="1728406"/>
                      <a:pt x="7132599" y="1942287"/>
                      <a:pt x="6897585" y="1837155"/>
                    </a:cubicBezTo>
                    <a:cubicBezTo>
                      <a:pt x="6698754" y="1926978"/>
                      <a:pt x="6198553" y="1901594"/>
                      <a:pt x="5885865" y="1837155"/>
                    </a:cubicBezTo>
                    <a:cubicBezTo>
                      <a:pt x="5502880" y="1745152"/>
                      <a:pt x="4975873" y="1790153"/>
                      <a:pt x="4545782" y="1837155"/>
                    </a:cubicBezTo>
                    <a:cubicBezTo>
                      <a:pt x="4190216" y="1811357"/>
                      <a:pt x="4046991" y="1874975"/>
                      <a:pt x="3582075" y="1837155"/>
                    </a:cubicBezTo>
                    <a:cubicBezTo>
                      <a:pt x="3238456" y="1784887"/>
                      <a:pt x="3091859" y="2005321"/>
                      <a:pt x="2618369" y="1837155"/>
                    </a:cubicBezTo>
                    <a:cubicBezTo>
                      <a:pt x="2212357" y="1748353"/>
                      <a:pt x="2210406" y="1918693"/>
                      <a:pt x="1818312" y="1837155"/>
                    </a:cubicBezTo>
                    <a:lnTo>
                      <a:pt x="1818312" y="1837155"/>
                    </a:lnTo>
                    <a:cubicBezTo>
                      <a:pt x="1640919" y="2007000"/>
                      <a:pt x="1403011" y="1805800"/>
                      <a:pt x="1035045" y="1837155"/>
                    </a:cubicBezTo>
                    <a:cubicBezTo>
                      <a:pt x="665920" y="1802716"/>
                      <a:pt x="340693" y="1881590"/>
                      <a:pt x="151786" y="1837155"/>
                    </a:cubicBezTo>
                    <a:cubicBezTo>
                      <a:pt x="71178" y="1800365"/>
                      <a:pt x="-64968" y="1698691"/>
                      <a:pt x="0" y="1530953"/>
                    </a:cubicBezTo>
                    <a:cubicBezTo>
                      <a:pt x="-28196" y="1143451"/>
                      <a:pt x="60428" y="964279"/>
                      <a:pt x="0" y="765480"/>
                    </a:cubicBezTo>
                    <a:cubicBezTo>
                      <a:pt x="21183" y="705735"/>
                      <a:pt x="-10355" y="655861"/>
                      <a:pt x="0" y="593251"/>
                    </a:cubicBezTo>
                    <a:cubicBezTo>
                      <a:pt x="16099" y="575268"/>
                      <a:pt x="11474" y="422353"/>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028689"/>
                          <a:gd name="connsiteY0" fmla="*/ 233060 h 1398333"/>
                          <a:gd name="connsiteX1" fmla="*/ 139527 w 10028689"/>
                          <a:gd name="connsiteY1" fmla="*/ 0 h 1398333"/>
                          <a:gd name="connsiteX2" fmla="*/ 936125 w 10028689"/>
                          <a:gd name="connsiteY2" fmla="*/ 0 h 1398333"/>
                          <a:gd name="connsiteX3" fmla="*/ 1671447 w 10028689"/>
                          <a:gd name="connsiteY3" fmla="*/ 0 h 1398333"/>
                          <a:gd name="connsiteX4" fmla="*/ 1671447 w 10028689"/>
                          <a:gd name="connsiteY4" fmla="*/ 0 h 1398333"/>
                          <a:gd name="connsiteX5" fmla="*/ 2431956 w 10028689"/>
                          <a:gd name="connsiteY5" fmla="*/ 0 h 1398333"/>
                          <a:gd name="connsiteX6" fmla="*/ 3217536 w 10028689"/>
                          <a:gd name="connsiteY6" fmla="*/ 0 h 1398333"/>
                          <a:gd name="connsiteX7" fmla="*/ 4178619 w 10028689"/>
                          <a:gd name="connsiteY7" fmla="*/ 0 h 1398333"/>
                          <a:gd name="connsiteX8" fmla="*/ 4823094 w 10028689"/>
                          <a:gd name="connsiteY8" fmla="*/ 0 h 1398333"/>
                          <a:gd name="connsiteX9" fmla="*/ 5753096 w 10028689"/>
                          <a:gd name="connsiteY9" fmla="*/ 0 h 1398333"/>
                          <a:gd name="connsiteX10" fmla="*/ 6511783 w 10028689"/>
                          <a:gd name="connsiteY10" fmla="*/ 0 h 1398333"/>
                          <a:gd name="connsiteX11" fmla="*/ 7270470 w 10028689"/>
                          <a:gd name="connsiteY11" fmla="*/ 0 h 1398333"/>
                          <a:gd name="connsiteX12" fmla="*/ 8200472 w 10028689"/>
                          <a:gd name="connsiteY12" fmla="*/ 0 h 1398333"/>
                          <a:gd name="connsiteX13" fmla="*/ 8844948 w 10028689"/>
                          <a:gd name="connsiteY13" fmla="*/ 0 h 1398333"/>
                          <a:gd name="connsiteX14" fmla="*/ 9889160 w 10028689"/>
                          <a:gd name="connsiteY14" fmla="*/ 0 h 1398333"/>
                          <a:gd name="connsiteX15" fmla="*/ 10028689 w 10028689"/>
                          <a:gd name="connsiteY15" fmla="*/ 233060 h 1398333"/>
                          <a:gd name="connsiteX16" fmla="*/ 10028689 w 10028689"/>
                          <a:gd name="connsiteY16" fmla="*/ 233055 h 1398333"/>
                          <a:gd name="connsiteX17" fmla="*/ 10028689 w 10028689"/>
                          <a:gd name="connsiteY17" fmla="*/ 233055 h 1398333"/>
                          <a:gd name="connsiteX18" fmla="*/ 10028689 w 10028689"/>
                          <a:gd name="connsiteY18" fmla="*/ 582638 h 1398333"/>
                          <a:gd name="connsiteX19" fmla="*/ 10028689 w 10028689"/>
                          <a:gd name="connsiteY19" fmla="*/ 1165271 h 1398333"/>
                          <a:gd name="connsiteX20" fmla="*/ 9889160 w 10028689"/>
                          <a:gd name="connsiteY20" fmla="*/ 1398333 h 1398333"/>
                          <a:gd name="connsiteX21" fmla="*/ 8959158 w 10028689"/>
                          <a:gd name="connsiteY21" fmla="*/ 1398333 h 1398333"/>
                          <a:gd name="connsiteX22" fmla="*/ 8029156 w 10028689"/>
                          <a:gd name="connsiteY22" fmla="*/ 1398333 h 1398333"/>
                          <a:gd name="connsiteX23" fmla="*/ 7213364 w 10028689"/>
                          <a:gd name="connsiteY23" fmla="*/ 1398333 h 1398333"/>
                          <a:gd name="connsiteX24" fmla="*/ 6340467 w 10028689"/>
                          <a:gd name="connsiteY24" fmla="*/ 1398333 h 1398333"/>
                          <a:gd name="connsiteX25" fmla="*/ 5410464 w 10028689"/>
                          <a:gd name="connsiteY25" fmla="*/ 1398333 h 1398333"/>
                          <a:gd name="connsiteX26" fmla="*/ 4178619 w 10028689"/>
                          <a:gd name="connsiteY26" fmla="*/ 1398333 h 1398333"/>
                          <a:gd name="connsiteX27" fmla="*/ 3292751 w 10028689"/>
                          <a:gd name="connsiteY27" fmla="*/ 1398333 h 1398333"/>
                          <a:gd name="connsiteX28" fmla="*/ 2406884 w 10028689"/>
                          <a:gd name="connsiteY28" fmla="*/ 1398333 h 1398333"/>
                          <a:gd name="connsiteX29" fmla="*/ 1671447 w 10028689"/>
                          <a:gd name="connsiteY29" fmla="*/ 1398333 h 1398333"/>
                          <a:gd name="connsiteX30" fmla="*/ 1671447 w 10028689"/>
                          <a:gd name="connsiteY30" fmla="*/ 1398333 h 1398333"/>
                          <a:gd name="connsiteX31" fmla="*/ 951445 w 10028689"/>
                          <a:gd name="connsiteY31" fmla="*/ 1398333 h 1398333"/>
                          <a:gd name="connsiteX32" fmla="*/ 139527 w 10028689"/>
                          <a:gd name="connsiteY32" fmla="*/ 1398333 h 1398333"/>
                          <a:gd name="connsiteX33" fmla="*/ 0 w 10028689"/>
                          <a:gd name="connsiteY33" fmla="*/ 1165271 h 1398333"/>
                          <a:gd name="connsiteX34" fmla="*/ 0 w 10028689"/>
                          <a:gd name="connsiteY34" fmla="*/ 582638 h 1398333"/>
                          <a:gd name="connsiteX35" fmla="*/ 0 w 10028689"/>
                          <a:gd name="connsiteY35" fmla="*/ 451548 h 1398333"/>
                          <a:gd name="connsiteX36" fmla="*/ 0 w 10028689"/>
                          <a:gd name="connsiteY36" fmla="*/ 233055 h 1398333"/>
                          <a:gd name="connsiteX37" fmla="*/ 0 w 10028689"/>
                          <a:gd name="connsiteY37" fmla="*/ 233060 h 1398333"/>
                          <a:gd name="connsiteX0" fmla="*/ 0 w 10028689"/>
                          <a:gd name="connsiteY0" fmla="*/ 233060 h 1398333"/>
                          <a:gd name="connsiteX1" fmla="*/ 139527 w 10028689"/>
                          <a:gd name="connsiteY1" fmla="*/ 0 h 1398333"/>
                          <a:gd name="connsiteX2" fmla="*/ 890167 w 10028689"/>
                          <a:gd name="connsiteY2" fmla="*/ 0 h 1398333"/>
                          <a:gd name="connsiteX3" fmla="*/ 1671447 w 10028689"/>
                          <a:gd name="connsiteY3" fmla="*/ 0 h 1398333"/>
                          <a:gd name="connsiteX4" fmla="*/ 1671447 w 10028689"/>
                          <a:gd name="connsiteY4" fmla="*/ 0 h 1398333"/>
                          <a:gd name="connsiteX5" fmla="*/ 2457028 w 10028689"/>
                          <a:gd name="connsiteY5" fmla="*/ 0 h 1398333"/>
                          <a:gd name="connsiteX6" fmla="*/ 3317823 w 10028689"/>
                          <a:gd name="connsiteY6" fmla="*/ 0 h 1398333"/>
                          <a:gd name="connsiteX7" fmla="*/ 4178619 w 10028689"/>
                          <a:gd name="connsiteY7" fmla="*/ 0 h 1398333"/>
                          <a:gd name="connsiteX8" fmla="*/ 4937305 w 10028689"/>
                          <a:gd name="connsiteY8" fmla="*/ 0 h 1398333"/>
                          <a:gd name="connsiteX9" fmla="*/ 5753096 w 10028689"/>
                          <a:gd name="connsiteY9" fmla="*/ 0 h 1398333"/>
                          <a:gd name="connsiteX10" fmla="*/ 6454678 w 10028689"/>
                          <a:gd name="connsiteY10" fmla="*/ 0 h 1398333"/>
                          <a:gd name="connsiteX11" fmla="*/ 7156259 w 10028689"/>
                          <a:gd name="connsiteY11" fmla="*/ 0 h 1398333"/>
                          <a:gd name="connsiteX12" fmla="*/ 7800733 w 10028689"/>
                          <a:gd name="connsiteY12" fmla="*/ 0 h 1398333"/>
                          <a:gd name="connsiteX13" fmla="*/ 8445210 w 10028689"/>
                          <a:gd name="connsiteY13" fmla="*/ 0 h 1398333"/>
                          <a:gd name="connsiteX14" fmla="*/ 9146789 w 10028689"/>
                          <a:gd name="connsiteY14" fmla="*/ 0 h 1398333"/>
                          <a:gd name="connsiteX15" fmla="*/ 9889160 w 10028689"/>
                          <a:gd name="connsiteY15" fmla="*/ 0 h 1398333"/>
                          <a:gd name="connsiteX16" fmla="*/ 10028689 w 10028689"/>
                          <a:gd name="connsiteY16" fmla="*/ 233060 h 1398333"/>
                          <a:gd name="connsiteX17" fmla="*/ 10028689 w 10028689"/>
                          <a:gd name="connsiteY17" fmla="*/ 233055 h 1398333"/>
                          <a:gd name="connsiteX18" fmla="*/ 10028689 w 10028689"/>
                          <a:gd name="connsiteY18" fmla="*/ 233055 h 1398333"/>
                          <a:gd name="connsiteX19" fmla="*/ 10028689 w 10028689"/>
                          <a:gd name="connsiteY19" fmla="*/ 582638 h 1398333"/>
                          <a:gd name="connsiteX20" fmla="*/ 10028689 w 10028689"/>
                          <a:gd name="connsiteY20" fmla="*/ 1165271 h 1398333"/>
                          <a:gd name="connsiteX21" fmla="*/ 9889160 w 10028689"/>
                          <a:gd name="connsiteY21" fmla="*/ 1398333 h 1398333"/>
                          <a:gd name="connsiteX22" fmla="*/ 9073369 w 10028689"/>
                          <a:gd name="connsiteY22" fmla="*/ 1398333 h 1398333"/>
                          <a:gd name="connsiteX23" fmla="*/ 8428894 w 10028689"/>
                          <a:gd name="connsiteY23" fmla="*/ 1398333 h 1398333"/>
                          <a:gd name="connsiteX24" fmla="*/ 7670208 w 10028689"/>
                          <a:gd name="connsiteY24" fmla="*/ 1398333 h 1398333"/>
                          <a:gd name="connsiteX25" fmla="*/ 6740205 w 10028689"/>
                          <a:gd name="connsiteY25" fmla="*/ 1398333 h 1398333"/>
                          <a:gd name="connsiteX26" fmla="*/ 5810202 w 10028689"/>
                          <a:gd name="connsiteY26" fmla="*/ 1398333 h 1398333"/>
                          <a:gd name="connsiteX27" fmla="*/ 4994411 w 10028689"/>
                          <a:gd name="connsiteY27" fmla="*/ 1398333 h 1398333"/>
                          <a:gd name="connsiteX28" fmla="*/ 4178619 w 10028689"/>
                          <a:gd name="connsiteY28" fmla="*/ 1398333 h 1398333"/>
                          <a:gd name="connsiteX29" fmla="*/ 3418110 w 10028689"/>
                          <a:gd name="connsiteY29" fmla="*/ 1398333 h 1398333"/>
                          <a:gd name="connsiteX30" fmla="*/ 2607459 w 10028689"/>
                          <a:gd name="connsiteY30" fmla="*/ 1398333 h 1398333"/>
                          <a:gd name="connsiteX31" fmla="*/ 1671447 w 10028689"/>
                          <a:gd name="connsiteY31" fmla="*/ 1398333 h 1398333"/>
                          <a:gd name="connsiteX32" fmla="*/ 1671447 w 10028689"/>
                          <a:gd name="connsiteY32" fmla="*/ 1398333 h 1398333"/>
                          <a:gd name="connsiteX33" fmla="*/ 936125 w 10028689"/>
                          <a:gd name="connsiteY33" fmla="*/ 1398333 h 1398333"/>
                          <a:gd name="connsiteX34" fmla="*/ 139527 w 10028689"/>
                          <a:gd name="connsiteY34" fmla="*/ 1398333 h 1398333"/>
                          <a:gd name="connsiteX35" fmla="*/ 0 w 10028689"/>
                          <a:gd name="connsiteY35" fmla="*/ 1165271 h 1398333"/>
                          <a:gd name="connsiteX36" fmla="*/ 0 w 10028689"/>
                          <a:gd name="connsiteY36" fmla="*/ 582638 h 1398333"/>
                          <a:gd name="connsiteX37" fmla="*/ 0 w 10028689"/>
                          <a:gd name="connsiteY37" fmla="*/ 451548 h 1398333"/>
                          <a:gd name="connsiteX38" fmla="*/ 0 w 10028689"/>
                          <a:gd name="connsiteY38" fmla="*/ 233055 h 1398333"/>
                          <a:gd name="connsiteX39" fmla="*/ 0 w 10028689"/>
                          <a:gd name="connsiteY39" fmla="*/ 233060 h 1398333"/>
                          <a:gd name="connsiteX0" fmla="*/ 0 w 10028689"/>
                          <a:gd name="connsiteY0" fmla="*/ 233060 h 1398333"/>
                          <a:gd name="connsiteX1" fmla="*/ 139527 w 10028689"/>
                          <a:gd name="connsiteY1" fmla="*/ 0 h 1398333"/>
                          <a:gd name="connsiteX2" fmla="*/ 936125 w 10028689"/>
                          <a:gd name="connsiteY2" fmla="*/ 0 h 1398333"/>
                          <a:gd name="connsiteX3" fmla="*/ 1671447 w 10028689"/>
                          <a:gd name="connsiteY3" fmla="*/ 0 h 1398333"/>
                          <a:gd name="connsiteX4" fmla="*/ 1671447 w 10028689"/>
                          <a:gd name="connsiteY4" fmla="*/ 0 h 1398333"/>
                          <a:gd name="connsiteX5" fmla="*/ 2431956 w 10028689"/>
                          <a:gd name="connsiteY5" fmla="*/ 0 h 1398333"/>
                          <a:gd name="connsiteX6" fmla="*/ 3217536 w 10028689"/>
                          <a:gd name="connsiteY6" fmla="*/ 0 h 1398333"/>
                          <a:gd name="connsiteX7" fmla="*/ 4178619 w 10028689"/>
                          <a:gd name="connsiteY7" fmla="*/ 0 h 1398333"/>
                          <a:gd name="connsiteX8" fmla="*/ 4823094 w 10028689"/>
                          <a:gd name="connsiteY8" fmla="*/ 0 h 1398333"/>
                          <a:gd name="connsiteX9" fmla="*/ 5753096 w 10028689"/>
                          <a:gd name="connsiteY9" fmla="*/ 0 h 1398333"/>
                          <a:gd name="connsiteX10" fmla="*/ 6511783 w 10028689"/>
                          <a:gd name="connsiteY10" fmla="*/ 0 h 1398333"/>
                          <a:gd name="connsiteX11" fmla="*/ 7270470 w 10028689"/>
                          <a:gd name="connsiteY11" fmla="*/ 0 h 1398333"/>
                          <a:gd name="connsiteX12" fmla="*/ 8200472 w 10028689"/>
                          <a:gd name="connsiteY12" fmla="*/ 0 h 1398333"/>
                          <a:gd name="connsiteX13" fmla="*/ 8844948 w 10028689"/>
                          <a:gd name="connsiteY13" fmla="*/ 0 h 1398333"/>
                          <a:gd name="connsiteX14" fmla="*/ 9889160 w 10028689"/>
                          <a:gd name="connsiteY14" fmla="*/ 0 h 1398333"/>
                          <a:gd name="connsiteX15" fmla="*/ 10028689 w 10028689"/>
                          <a:gd name="connsiteY15" fmla="*/ 233060 h 1398333"/>
                          <a:gd name="connsiteX16" fmla="*/ 10028689 w 10028689"/>
                          <a:gd name="connsiteY16" fmla="*/ 233055 h 1398333"/>
                          <a:gd name="connsiteX17" fmla="*/ 10028689 w 10028689"/>
                          <a:gd name="connsiteY17" fmla="*/ 233055 h 1398333"/>
                          <a:gd name="connsiteX18" fmla="*/ 10028689 w 10028689"/>
                          <a:gd name="connsiteY18" fmla="*/ 582638 h 1398333"/>
                          <a:gd name="connsiteX19" fmla="*/ 10028689 w 10028689"/>
                          <a:gd name="connsiteY19" fmla="*/ 1165271 h 1398333"/>
                          <a:gd name="connsiteX20" fmla="*/ 9889160 w 10028689"/>
                          <a:gd name="connsiteY20" fmla="*/ 1398333 h 1398333"/>
                          <a:gd name="connsiteX21" fmla="*/ 8959158 w 10028689"/>
                          <a:gd name="connsiteY21" fmla="*/ 1398333 h 1398333"/>
                          <a:gd name="connsiteX22" fmla="*/ 8029156 w 10028689"/>
                          <a:gd name="connsiteY22" fmla="*/ 1398333 h 1398333"/>
                          <a:gd name="connsiteX23" fmla="*/ 7213364 w 10028689"/>
                          <a:gd name="connsiteY23" fmla="*/ 1398333 h 1398333"/>
                          <a:gd name="connsiteX24" fmla="*/ 6340467 w 10028689"/>
                          <a:gd name="connsiteY24" fmla="*/ 1398333 h 1398333"/>
                          <a:gd name="connsiteX25" fmla="*/ 5410464 w 10028689"/>
                          <a:gd name="connsiteY25" fmla="*/ 1398333 h 1398333"/>
                          <a:gd name="connsiteX26" fmla="*/ 4178619 w 10028689"/>
                          <a:gd name="connsiteY26" fmla="*/ 1398333 h 1398333"/>
                          <a:gd name="connsiteX27" fmla="*/ 3292751 w 10028689"/>
                          <a:gd name="connsiteY27" fmla="*/ 1398333 h 1398333"/>
                          <a:gd name="connsiteX28" fmla="*/ 2406884 w 10028689"/>
                          <a:gd name="connsiteY28" fmla="*/ 1398333 h 1398333"/>
                          <a:gd name="connsiteX29" fmla="*/ 1671447 w 10028689"/>
                          <a:gd name="connsiteY29" fmla="*/ 1398333 h 1398333"/>
                          <a:gd name="connsiteX30" fmla="*/ 1671447 w 10028689"/>
                          <a:gd name="connsiteY30" fmla="*/ 1398333 h 1398333"/>
                          <a:gd name="connsiteX31" fmla="*/ 951445 w 10028689"/>
                          <a:gd name="connsiteY31" fmla="*/ 1398333 h 1398333"/>
                          <a:gd name="connsiteX32" fmla="*/ 139527 w 10028689"/>
                          <a:gd name="connsiteY32" fmla="*/ 1398333 h 1398333"/>
                          <a:gd name="connsiteX33" fmla="*/ 0 w 10028689"/>
                          <a:gd name="connsiteY33" fmla="*/ 1165271 h 1398333"/>
                          <a:gd name="connsiteX34" fmla="*/ 0 w 10028689"/>
                          <a:gd name="connsiteY34" fmla="*/ 582638 h 1398333"/>
                          <a:gd name="connsiteX35" fmla="*/ 0 w 10028689"/>
                          <a:gd name="connsiteY35" fmla="*/ 451548 h 1398333"/>
                          <a:gd name="connsiteX36" fmla="*/ 0 w 10028689"/>
                          <a:gd name="connsiteY36" fmla="*/ 233055 h 1398333"/>
                          <a:gd name="connsiteX37" fmla="*/ 0 w 10028689"/>
                          <a:gd name="connsiteY37" fmla="*/ 233060 h 139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28689" h="1398333" fill="none" extrusionOk="0">
                            <a:moveTo>
                              <a:pt x="0" y="233060"/>
                            </a:moveTo>
                            <a:cubicBezTo>
                              <a:pt x="29124" y="106521"/>
                              <a:pt x="35316" y="-6497"/>
                              <a:pt x="139527" y="0"/>
                            </a:cubicBezTo>
                            <a:cubicBezTo>
                              <a:pt x="290037" y="-139236"/>
                              <a:pt x="637925" y="89953"/>
                              <a:pt x="936125" y="0"/>
                            </a:cubicBezTo>
                            <a:cubicBezTo>
                              <a:pt x="1230674" y="-81848"/>
                              <a:pt x="1553273" y="243"/>
                              <a:pt x="1671447" y="0"/>
                            </a:cubicBezTo>
                            <a:lnTo>
                              <a:pt x="1671447" y="0"/>
                            </a:lnTo>
                            <a:cubicBezTo>
                              <a:pt x="1905025" y="1907"/>
                              <a:pt x="2213086" y="-102050"/>
                              <a:pt x="2431956" y="0"/>
                            </a:cubicBezTo>
                            <a:cubicBezTo>
                              <a:pt x="2679789" y="81898"/>
                              <a:pt x="2875636" y="6049"/>
                              <a:pt x="3217536" y="0"/>
                            </a:cubicBezTo>
                            <a:cubicBezTo>
                              <a:pt x="3523098" y="-112611"/>
                              <a:pt x="3829468" y="-80237"/>
                              <a:pt x="4178619" y="0"/>
                            </a:cubicBezTo>
                            <a:cubicBezTo>
                              <a:pt x="4409072" y="-55693"/>
                              <a:pt x="4674034" y="-33192"/>
                              <a:pt x="4823094" y="0"/>
                            </a:cubicBezTo>
                            <a:cubicBezTo>
                              <a:pt x="5006568" y="-55406"/>
                              <a:pt x="5516094" y="-64581"/>
                              <a:pt x="5753096" y="0"/>
                            </a:cubicBezTo>
                            <a:cubicBezTo>
                              <a:pt x="6145343" y="-33131"/>
                              <a:pt x="6314099" y="-31431"/>
                              <a:pt x="6511783" y="0"/>
                            </a:cubicBezTo>
                            <a:cubicBezTo>
                              <a:pt x="6719589" y="41287"/>
                              <a:pt x="6973591" y="50831"/>
                              <a:pt x="7270470" y="0"/>
                            </a:cubicBezTo>
                            <a:cubicBezTo>
                              <a:pt x="7497742" y="-140993"/>
                              <a:pt x="7995958" y="117736"/>
                              <a:pt x="8200472" y="0"/>
                            </a:cubicBezTo>
                            <a:cubicBezTo>
                              <a:pt x="8506660" y="-53243"/>
                              <a:pt x="8611416" y="-55268"/>
                              <a:pt x="8844948" y="0"/>
                            </a:cubicBezTo>
                            <a:cubicBezTo>
                              <a:pt x="9149621" y="54181"/>
                              <a:pt x="9431506" y="72141"/>
                              <a:pt x="9889160" y="0"/>
                            </a:cubicBezTo>
                            <a:cubicBezTo>
                              <a:pt x="9933496" y="-24286"/>
                              <a:pt x="10073282" y="78054"/>
                              <a:pt x="10028689" y="233060"/>
                            </a:cubicBezTo>
                            <a:lnTo>
                              <a:pt x="10028689" y="233055"/>
                            </a:lnTo>
                            <a:lnTo>
                              <a:pt x="10028689" y="233055"/>
                            </a:lnTo>
                            <a:cubicBezTo>
                              <a:pt x="9999253" y="376034"/>
                              <a:pt x="10021046" y="472302"/>
                              <a:pt x="10028689" y="582638"/>
                            </a:cubicBezTo>
                            <a:cubicBezTo>
                              <a:pt x="10011900" y="877333"/>
                              <a:pt x="10027979" y="936746"/>
                              <a:pt x="10028689" y="1165271"/>
                            </a:cubicBezTo>
                            <a:cubicBezTo>
                              <a:pt x="10043113" y="1292941"/>
                              <a:pt x="9974707" y="1394442"/>
                              <a:pt x="9889160" y="1398333"/>
                            </a:cubicBezTo>
                            <a:cubicBezTo>
                              <a:pt x="9569808" y="1487906"/>
                              <a:pt x="9283170" y="1420594"/>
                              <a:pt x="8959158" y="1398333"/>
                            </a:cubicBezTo>
                            <a:cubicBezTo>
                              <a:pt x="8783206" y="1377649"/>
                              <a:pt x="8291351" y="1269884"/>
                              <a:pt x="8029156" y="1398333"/>
                            </a:cubicBezTo>
                            <a:cubicBezTo>
                              <a:pt x="7897717" y="1433900"/>
                              <a:pt x="7560789" y="1431123"/>
                              <a:pt x="7213364" y="1398333"/>
                            </a:cubicBezTo>
                            <a:cubicBezTo>
                              <a:pt x="6855546" y="1313720"/>
                              <a:pt x="6528214" y="1465451"/>
                              <a:pt x="6340467" y="1398333"/>
                            </a:cubicBezTo>
                            <a:cubicBezTo>
                              <a:pt x="6152523" y="1481341"/>
                              <a:pt x="5704634" y="1427422"/>
                              <a:pt x="5410464" y="1398333"/>
                            </a:cubicBezTo>
                            <a:cubicBezTo>
                              <a:pt x="5100655" y="1287139"/>
                              <a:pt x="4586086" y="1363163"/>
                              <a:pt x="4178619" y="1398333"/>
                            </a:cubicBezTo>
                            <a:cubicBezTo>
                              <a:pt x="3853679" y="1385155"/>
                              <a:pt x="3726029" y="1429545"/>
                              <a:pt x="3292751" y="1398333"/>
                            </a:cubicBezTo>
                            <a:cubicBezTo>
                              <a:pt x="2933087" y="1351938"/>
                              <a:pt x="2799703" y="1499802"/>
                              <a:pt x="2406884" y="1398333"/>
                            </a:cubicBezTo>
                            <a:cubicBezTo>
                              <a:pt x="2031990" y="1343253"/>
                              <a:pt x="2025680" y="1466170"/>
                              <a:pt x="1671447" y="1398333"/>
                            </a:cubicBezTo>
                            <a:lnTo>
                              <a:pt x="1671447" y="1398333"/>
                            </a:lnTo>
                            <a:cubicBezTo>
                              <a:pt x="1519191" y="1485920"/>
                              <a:pt x="1309860" y="1399699"/>
                              <a:pt x="951445" y="1398333"/>
                            </a:cubicBezTo>
                            <a:cubicBezTo>
                              <a:pt x="593922" y="1365740"/>
                              <a:pt x="327452" y="1440511"/>
                              <a:pt x="139527" y="1398333"/>
                            </a:cubicBezTo>
                            <a:cubicBezTo>
                              <a:pt x="69134" y="1358444"/>
                              <a:pt x="-39487" y="1276372"/>
                              <a:pt x="0" y="1165271"/>
                            </a:cubicBezTo>
                            <a:cubicBezTo>
                              <a:pt x="-57253" y="892522"/>
                              <a:pt x="39765" y="760676"/>
                              <a:pt x="0" y="582638"/>
                            </a:cubicBezTo>
                            <a:cubicBezTo>
                              <a:pt x="11241" y="531333"/>
                              <a:pt x="-6808" y="496724"/>
                              <a:pt x="0" y="451548"/>
                            </a:cubicBezTo>
                            <a:cubicBezTo>
                              <a:pt x="9620" y="434209"/>
                              <a:pt x="34567" y="317842"/>
                              <a:pt x="0" y="233055"/>
                            </a:cubicBezTo>
                            <a:lnTo>
                              <a:pt x="0" y="233060"/>
                            </a:lnTo>
                            <a:close/>
                          </a:path>
                          <a:path w="10028689" h="1398333" stroke="0" extrusionOk="0">
                            <a:moveTo>
                              <a:pt x="0" y="233060"/>
                            </a:moveTo>
                            <a:cubicBezTo>
                              <a:pt x="21586" y="69574"/>
                              <a:pt x="61699" y="-15622"/>
                              <a:pt x="139527" y="0"/>
                            </a:cubicBezTo>
                            <a:cubicBezTo>
                              <a:pt x="389191" y="27002"/>
                              <a:pt x="657366" y="-8698"/>
                              <a:pt x="890167" y="0"/>
                            </a:cubicBezTo>
                            <a:cubicBezTo>
                              <a:pt x="1156095" y="39024"/>
                              <a:pt x="1261137" y="23611"/>
                              <a:pt x="1671447" y="0"/>
                            </a:cubicBezTo>
                            <a:lnTo>
                              <a:pt x="1671447" y="0"/>
                            </a:lnTo>
                            <a:cubicBezTo>
                              <a:pt x="1997535" y="-32809"/>
                              <a:pt x="2175136" y="18934"/>
                              <a:pt x="2457028" y="0"/>
                            </a:cubicBezTo>
                            <a:cubicBezTo>
                              <a:pt x="2795333" y="-7453"/>
                              <a:pt x="2901831" y="54078"/>
                              <a:pt x="3317823" y="0"/>
                            </a:cubicBezTo>
                            <a:cubicBezTo>
                              <a:pt x="3700415" y="-66756"/>
                              <a:pt x="3924079" y="89521"/>
                              <a:pt x="4178619" y="0"/>
                            </a:cubicBezTo>
                            <a:cubicBezTo>
                              <a:pt x="4221993" y="-103865"/>
                              <a:pt x="4556875" y="-24914"/>
                              <a:pt x="4937305" y="0"/>
                            </a:cubicBezTo>
                            <a:cubicBezTo>
                              <a:pt x="5194155" y="-68193"/>
                              <a:pt x="5531181" y="-48210"/>
                              <a:pt x="5753096" y="0"/>
                            </a:cubicBezTo>
                            <a:cubicBezTo>
                              <a:pt x="5912619" y="9129"/>
                              <a:pt x="6326045" y="51226"/>
                              <a:pt x="6454678" y="0"/>
                            </a:cubicBezTo>
                            <a:cubicBezTo>
                              <a:pt x="6601709" y="-2435"/>
                              <a:pt x="6952351" y="-21823"/>
                              <a:pt x="7156259" y="0"/>
                            </a:cubicBezTo>
                            <a:cubicBezTo>
                              <a:pt x="7359638" y="59328"/>
                              <a:pt x="7494494" y="-13258"/>
                              <a:pt x="7800733" y="0"/>
                            </a:cubicBezTo>
                            <a:cubicBezTo>
                              <a:pt x="8075938" y="18467"/>
                              <a:pt x="8208999" y="-41713"/>
                              <a:pt x="8445210" y="0"/>
                            </a:cubicBezTo>
                            <a:cubicBezTo>
                              <a:pt x="8661589" y="10289"/>
                              <a:pt x="8783928" y="-41244"/>
                              <a:pt x="9146789" y="0"/>
                            </a:cubicBezTo>
                            <a:cubicBezTo>
                              <a:pt x="9510114" y="-22067"/>
                              <a:pt x="9580627" y="-55225"/>
                              <a:pt x="9889160" y="0"/>
                            </a:cubicBezTo>
                            <a:cubicBezTo>
                              <a:pt x="9978147" y="-3515"/>
                              <a:pt x="10004760" y="91008"/>
                              <a:pt x="10028689" y="233060"/>
                            </a:cubicBezTo>
                            <a:lnTo>
                              <a:pt x="10028689" y="233055"/>
                            </a:lnTo>
                            <a:lnTo>
                              <a:pt x="10028689" y="233055"/>
                            </a:lnTo>
                            <a:cubicBezTo>
                              <a:pt x="10044943" y="380621"/>
                              <a:pt x="10051219" y="415792"/>
                              <a:pt x="10028689" y="582638"/>
                            </a:cubicBezTo>
                            <a:cubicBezTo>
                              <a:pt x="10073030" y="689709"/>
                              <a:pt x="10071502" y="962539"/>
                              <a:pt x="10028689" y="1165271"/>
                            </a:cubicBezTo>
                            <a:cubicBezTo>
                              <a:pt x="10030729" y="1295410"/>
                              <a:pt x="9959252" y="1383809"/>
                              <a:pt x="9889160" y="1398333"/>
                            </a:cubicBezTo>
                            <a:cubicBezTo>
                              <a:pt x="9526585" y="1369608"/>
                              <a:pt x="9332489" y="1402740"/>
                              <a:pt x="9073369" y="1398333"/>
                            </a:cubicBezTo>
                            <a:cubicBezTo>
                              <a:pt x="8805450" y="1373748"/>
                              <a:pt x="8557417" y="1370835"/>
                              <a:pt x="8428894" y="1398333"/>
                            </a:cubicBezTo>
                            <a:cubicBezTo>
                              <a:pt x="8360834" y="1499951"/>
                              <a:pt x="7957723" y="1385059"/>
                              <a:pt x="7670208" y="1398333"/>
                            </a:cubicBezTo>
                            <a:cubicBezTo>
                              <a:pt x="7371473" y="1431651"/>
                              <a:pt x="7194416" y="1437169"/>
                              <a:pt x="6740205" y="1398333"/>
                            </a:cubicBezTo>
                            <a:cubicBezTo>
                              <a:pt x="6401946" y="1430726"/>
                              <a:pt x="6007235" y="1515511"/>
                              <a:pt x="5810202" y="1398333"/>
                            </a:cubicBezTo>
                            <a:cubicBezTo>
                              <a:pt x="5568765" y="1380175"/>
                              <a:pt x="5237827" y="1569724"/>
                              <a:pt x="4994411" y="1398333"/>
                            </a:cubicBezTo>
                            <a:cubicBezTo>
                              <a:pt x="4783877" y="1372051"/>
                              <a:pt x="4427583" y="1305635"/>
                              <a:pt x="4178619" y="1398333"/>
                            </a:cubicBezTo>
                            <a:cubicBezTo>
                              <a:pt x="3900361" y="1432117"/>
                              <a:pt x="3564178" y="1416420"/>
                              <a:pt x="3418110" y="1398333"/>
                            </a:cubicBezTo>
                            <a:cubicBezTo>
                              <a:pt x="3224232" y="1453431"/>
                              <a:pt x="2789411" y="1459158"/>
                              <a:pt x="2607459" y="1398333"/>
                            </a:cubicBezTo>
                            <a:cubicBezTo>
                              <a:pt x="2426153" y="1398768"/>
                              <a:pt x="2128230" y="1410457"/>
                              <a:pt x="1671447" y="1398333"/>
                            </a:cubicBezTo>
                            <a:lnTo>
                              <a:pt x="1671447" y="1398333"/>
                            </a:lnTo>
                            <a:cubicBezTo>
                              <a:pt x="1322884" y="1423091"/>
                              <a:pt x="1206626" y="1402834"/>
                              <a:pt x="936125" y="1398333"/>
                            </a:cubicBezTo>
                            <a:cubicBezTo>
                              <a:pt x="692643" y="1439744"/>
                              <a:pt x="445790" y="1370258"/>
                              <a:pt x="139527" y="1398333"/>
                            </a:cubicBezTo>
                            <a:cubicBezTo>
                              <a:pt x="70889" y="1365302"/>
                              <a:pt x="-5077" y="1281954"/>
                              <a:pt x="0" y="1165271"/>
                            </a:cubicBezTo>
                            <a:cubicBezTo>
                              <a:pt x="24397" y="885706"/>
                              <a:pt x="26378" y="763627"/>
                              <a:pt x="0" y="582638"/>
                            </a:cubicBezTo>
                            <a:cubicBezTo>
                              <a:pt x="6794" y="509028"/>
                              <a:pt x="7525" y="480362"/>
                              <a:pt x="0" y="451548"/>
                            </a:cubicBezTo>
                            <a:cubicBezTo>
                              <a:pt x="12403" y="353380"/>
                              <a:pt x="-24479" y="318001"/>
                              <a:pt x="0" y="233055"/>
                            </a:cubicBezTo>
                            <a:lnTo>
                              <a:pt x="0" y="233060"/>
                            </a:lnTo>
                            <a:close/>
                          </a:path>
                          <a:path w="10028689" h="1398333" fill="none" stroke="0" extrusionOk="0">
                            <a:moveTo>
                              <a:pt x="0" y="233060"/>
                            </a:moveTo>
                            <a:cubicBezTo>
                              <a:pt x="3009" y="86990"/>
                              <a:pt x="70692" y="-32935"/>
                              <a:pt x="139527" y="0"/>
                            </a:cubicBezTo>
                            <a:cubicBezTo>
                              <a:pt x="250085" y="-15232"/>
                              <a:pt x="704509" y="78495"/>
                              <a:pt x="936125" y="0"/>
                            </a:cubicBezTo>
                            <a:cubicBezTo>
                              <a:pt x="1175968" y="-27718"/>
                              <a:pt x="1498666" y="55842"/>
                              <a:pt x="1671447" y="0"/>
                            </a:cubicBezTo>
                            <a:lnTo>
                              <a:pt x="1671447" y="0"/>
                            </a:lnTo>
                            <a:cubicBezTo>
                              <a:pt x="1965961" y="-68891"/>
                              <a:pt x="2232881" y="-29694"/>
                              <a:pt x="2431956" y="0"/>
                            </a:cubicBezTo>
                            <a:cubicBezTo>
                              <a:pt x="2662146" y="94215"/>
                              <a:pt x="2942587" y="28809"/>
                              <a:pt x="3217536" y="0"/>
                            </a:cubicBezTo>
                            <a:cubicBezTo>
                              <a:pt x="3511546" y="-61288"/>
                              <a:pt x="3827623" y="-98888"/>
                              <a:pt x="4178619" y="0"/>
                            </a:cubicBezTo>
                            <a:cubicBezTo>
                              <a:pt x="4404484" y="-32856"/>
                              <a:pt x="4685566" y="-5718"/>
                              <a:pt x="4823094" y="0"/>
                            </a:cubicBezTo>
                            <a:cubicBezTo>
                              <a:pt x="4935926" y="-11762"/>
                              <a:pt x="5365280" y="-59623"/>
                              <a:pt x="5753096" y="0"/>
                            </a:cubicBezTo>
                            <a:cubicBezTo>
                              <a:pt x="6065340" y="-945"/>
                              <a:pt x="6262665" y="-16216"/>
                              <a:pt x="6511783" y="0"/>
                            </a:cubicBezTo>
                            <a:cubicBezTo>
                              <a:pt x="6688652" y="-57328"/>
                              <a:pt x="7025364" y="-12081"/>
                              <a:pt x="7270470" y="0"/>
                            </a:cubicBezTo>
                            <a:cubicBezTo>
                              <a:pt x="7640011" y="29443"/>
                              <a:pt x="7861948" y="9721"/>
                              <a:pt x="8200472" y="0"/>
                            </a:cubicBezTo>
                            <a:cubicBezTo>
                              <a:pt x="8498198" y="-68325"/>
                              <a:pt x="8613450" y="-42838"/>
                              <a:pt x="8844948" y="0"/>
                            </a:cubicBezTo>
                            <a:cubicBezTo>
                              <a:pt x="9043513" y="77118"/>
                              <a:pt x="9375486" y="24087"/>
                              <a:pt x="9889160" y="0"/>
                            </a:cubicBezTo>
                            <a:cubicBezTo>
                              <a:pt x="9962371" y="-27206"/>
                              <a:pt x="10062815" y="88615"/>
                              <a:pt x="10028689" y="233060"/>
                            </a:cubicBezTo>
                            <a:lnTo>
                              <a:pt x="10028689" y="233055"/>
                            </a:lnTo>
                            <a:lnTo>
                              <a:pt x="10028689" y="233055"/>
                            </a:lnTo>
                            <a:cubicBezTo>
                              <a:pt x="9992771" y="376334"/>
                              <a:pt x="10032911" y="481598"/>
                              <a:pt x="10028689" y="582638"/>
                            </a:cubicBezTo>
                            <a:cubicBezTo>
                              <a:pt x="10054383" y="857598"/>
                              <a:pt x="10029608" y="961939"/>
                              <a:pt x="10028689" y="1165271"/>
                            </a:cubicBezTo>
                            <a:cubicBezTo>
                              <a:pt x="10008104" y="1292427"/>
                              <a:pt x="9948730" y="1387857"/>
                              <a:pt x="9889160" y="1398333"/>
                            </a:cubicBezTo>
                            <a:cubicBezTo>
                              <a:pt x="9467480" y="1521177"/>
                              <a:pt x="9187657" y="1331126"/>
                              <a:pt x="8959158" y="1398333"/>
                            </a:cubicBezTo>
                            <a:cubicBezTo>
                              <a:pt x="8705563" y="1409919"/>
                              <a:pt x="8266267" y="1355936"/>
                              <a:pt x="8029156" y="1398333"/>
                            </a:cubicBezTo>
                            <a:cubicBezTo>
                              <a:pt x="7788247" y="1449037"/>
                              <a:pt x="7499999" y="1547197"/>
                              <a:pt x="7213364" y="1398333"/>
                            </a:cubicBezTo>
                            <a:cubicBezTo>
                              <a:pt x="6942185" y="1353946"/>
                              <a:pt x="6523867" y="1470934"/>
                              <a:pt x="6340467" y="1398333"/>
                            </a:cubicBezTo>
                            <a:cubicBezTo>
                              <a:pt x="6181245" y="1325256"/>
                              <a:pt x="5698053" y="1413644"/>
                              <a:pt x="5410464" y="1398333"/>
                            </a:cubicBezTo>
                            <a:cubicBezTo>
                              <a:pt x="5078879" y="1346940"/>
                              <a:pt x="4625152" y="1370283"/>
                              <a:pt x="4178619" y="1398333"/>
                            </a:cubicBezTo>
                            <a:cubicBezTo>
                              <a:pt x="3833408" y="1436310"/>
                              <a:pt x="3692371" y="1456578"/>
                              <a:pt x="3292751" y="1398333"/>
                            </a:cubicBezTo>
                            <a:cubicBezTo>
                              <a:pt x="2933763" y="1380929"/>
                              <a:pt x="2755925" y="1467537"/>
                              <a:pt x="2406884" y="1398333"/>
                            </a:cubicBezTo>
                            <a:cubicBezTo>
                              <a:pt x="2043540" y="1301405"/>
                              <a:pt x="1956674" y="1424510"/>
                              <a:pt x="1671447" y="1398333"/>
                            </a:cubicBezTo>
                            <a:lnTo>
                              <a:pt x="1671447" y="1398333"/>
                            </a:lnTo>
                            <a:cubicBezTo>
                              <a:pt x="1532208" y="1509963"/>
                              <a:pt x="1294260" y="1342053"/>
                              <a:pt x="951445" y="1398333"/>
                            </a:cubicBezTo>
                            <a:cubicBezTo>
                              <a:pt x="625373" y="1414568"/>
                              <a:pt x="377492" y="1444560"/>
                              <a:pt x="139527" y="1398333"/>
                            </a:cubicBezTo>
                            <a:cubicBezTo>
                              <a:pt x="43266" y="1413457"/>
                              <a:pt x="3343" y="1296087"/>
                              <a:pt x="0" y="1165271"/>
                            </a:cubicBezTo>
                            <a:cubicBezTo>
                              <a:pt x="26420" y="934517"/>
                              <a:pt x="-11102" y="703302"/>
                              <a:pt x="0" y="582638"/>
                            </a:cubicBezTo>
                            <a:cubicBezTo>
                              <a:pt x="11798" y="552858"/>
                              <a:pt x="5952" y="488266"/>
                              <a:pt x="0" y="451548"/>
                            </a:cubicBezTo>
                            <a:cubicBezTo>
                              <a:pt x="11873" y="417545"/>
                              <a:pt x="-15445" y="334331"/>
                              <a:pt x="0" y="233055"/>
                            </a:cubicBezTo>
                            <a:lnTo>
                              <a:pt x="0" y="233060"/>
                            </a:lnTo>
                            <a:close/>
                          </a:path>
                          <a:path w="10028689" h="1398333" fill="none" stroke="0" extrusionOk="0">
                            <a:moveTo>
                              <a:pt x="0" y="233060"/>
                            </a:moveTo>
                            <a:cubicBezTo>
                              <a:pt x="27218" y="90383"/>
                              <a:pt x="57958" y="-13200"/>
                              <a:pt x="139527" y="0"/>
                            </a:cubicBezTo>
                            <a:cubicBezTo>
                              <a:pt x="263043" y="-77660"/>
                              <a:pt x="708694" y="71428"/>
                              <a:pt x="936125" y="0"/>
                            </a:cubicBezTo>
                            <a:cubicBezTo>
                              <a:pt x="1205416" y="-46814"/>
                              <a:pt x="1523899" y="41803"/>
                              <a:pt x="1671447" y="0"/>
                            </a:cubicBezTo>
                            <a:lnTo>
                              <a:pt x="1671447" y="0"/>
                            </a:lnTo>
                            <a:cubicBezTo>
                              <a:pt x="1942737" y="-37875"/>
                              <a:pt x="2230473" y="-53656"/>
                              <a:pt x="2431956" y="0"/>
                            </a:cubicBezTo>
                            <a:cubicBezTo>
                              <a:pt x="2698358" y="105988"/>
                              <a:pt x="2919242" y="12310"/>
                              <a:pt x="3217536" y="0"/>
                            </a:cubicBezTo>
                            <a:cubicBezTo>
                              <a:pt x="3520904" y="-99676"/>
                              <a:pt x="3867051" y="-113988"/>
                              <a:pt x="4178619" y="0"/>
                            </a:cubicBezTo>
                            <a:cubicBezTo>
                              <a:pt x="4429284" y="-62662"/>
                              <a:pt x="4688533" y="-51268"/>
                              <a:pt x="4823094" y="0"/>
                            </a:cubicBezTo>
                            <a:cubicBezTo>
                              <a:pt x="4987089" y="-37852"/>
                              <a:pt x="5468899" y="-93353"/>
                              <a:pt x="5753096" y="0"/>
                            </a:cubicBezTo>
                            <a:cubicBezTo>
                              <a:pt x="6095790" y="-10808"/>
                              <a:pt x="6282237" y="-59765"/>
                              <a:pt x="6511783" y="0"/>
                            </a:cubicBezTo>
                            <a:cubicBezTo>
                              <a:pt x="6710418" y="-10876"/>
                              <a:pt x="6976050" y="34532"/>
                              <a:pt x="7270470" y="0"/>
                            </a:cubicBezTo>
                            <a:cubicBezTo>
                              <a:pt x="7541705" y="-83618"/>
                              <a:pt x="7912957" y="52009"/>
                              <a:pt x="8200472" y="0"/>
                            </a:cubicBezTo>
                            <a:cubicBezTo>
                              <a:pt x="8507013" y="-51044"/>
                              <a:pt x="8607048" y="-52499"/>
                              <a:pt x="8844948" y="0"/>
                            </a:cubicBezTo>
                            <a:cubicBezTo>
                              <a:pt x="9109431" y="13748"/>
                              <a:pt x="9421836" y="23704"/>
                              <a:pt x="9889160" y="0"/>
                            </a:cubicBezTo>
                            <a:cubicBezTo>
                              <a:pt x="9952001" y="3264"/>
                              <a:pt x="10077699" y="86872"/>
                              <a:pt x="10028689" y="233060"/>
                            </a:cubicBezTo>
                            <a:lnTo>
                              <a:pt x="10028689" y="233055"/>
                            </a:lnTo>
                            <a:lnTo>
                              <a:pt x="10028689" y="233055"/>
                            </a:lnTo>
                            <a:cubicBezTo>
                              <a:pt x="9998345" y="374126"/>
                              <a:pt x="10031749" y="486491"/>
                              <a:pt x="10028689" y="582638"/>
                            </a:cubicBezTo>
                            <a:cubicBezTo>
                              <a:pt x="10033689" y="866120"/>
                              <a:pt x="10023346" y="954640"/>
                              <a:pt x="10028689" y="1165271"/>
                            </a:cubicBezTo>
                            <a:cubicBezTo>
                              <a:pt x="10027343" y="1294437"/>
                              <a:pt x="9958044" y="1385111"/>
                              <a:pt x="9889160" y="1398333"/>
                            </a:cubicBezTo>
                            <a:cubicBezTo>
                              <a:pt x="9521730" y="1467608"/>
                              <a:pt x="9186739" y="1374682"/>
                              <a:pt x="8959158" y="1398333"/>
                            </a:cubicBezTo>
                            <a:cubicBezTo>
                              <a:pt x="8717928" y="1389796"/>
                              <a:pt x="8272711" y="1256475"/>
                              <a:pt x="8029156" y="1398333"/>
                            </a:cubicBezTo>
                            <a:cubicBezTo>
                              <a:pt x="7850844" y="1406446"/>
                              <a:pt x="7511141" y="1478821"/>
                              <a:pt x="7213364" y="1398333"/>
                            </a:cubicBezTo>
                            <a:cubicBezTo>
                              <a:pt x="6904473" y="1340269"/>
                              <a:pt x="6533763" y="1434576"/>
                              <a:pt x="6340467" y="1398333"/>
                            </a:cubicBezTo>
                            <a:cubicBezTo>
                              <a:pt x="6173322" y="1373197"/>
                              <a:pt x="5704126" y="1474962"/>
                              <a:pt x="5410464" y="1398333"/>
                            </a:cubicBezTo>
                            <a:cubicBezTo>
                              <a:pt x="5027815" y="1394650"/>
                              <a:pt x="4603148" y="1368220"/>
                              <a:pt x="4178619" y="1398333"/>
                            </a:cubicBezTo>
                            <a:cubicBezTo>
                              <a:pt x="3858110" y="1389952"/>
                              <a:pt x="3711524" y="1439789"/>
                              <a:pt x="3292751" y="1398333"/>
                            </a:cubicBezTo>
                            <a:cubicBezTo>
                              <a:pt x="2959436" y="1353615"/>
                              <a:pt x="2799808" y="1499211"/>
                              <a:pt x="2406884" y="1398333"/>
                            </a:cubicBezTo>
                            <a:cubicBezTo>
                              <a:pt x="2063394" y="1312963"/>
                              <a:pt x="2025742" y="1441597"/>
                              <a:pt x="1671447" y="1398333"/>
                            </a:cubicBezTo>
                            <a:lnTo>
                              <a:pt x="1671447" y="1398333"/>
                            </a:lnTo>
                            <a:cubicBezTo>
                              <a:pt x="1507205" y="1487685"/>
                              <a:pt x="1259693" y="1342089"/>
                              <a:pt x="951445" y="1398333"/>
                            </a:cubicBezTo>
                            <a:cubicBezTo>
                              <a:pt x="630520" y="1385533"/>
                              <a:pt x="327794" y="1424209"/>
                              <a:pt x="139527" y="1398333"/>
                            </a:cubicBezTo>
                            <a:cubicBezTo>
                              <a:pt x="64180" y="1377993"/>
                              <a:pt x="-20857" y="1281179"/>
                              <a:pt x="0" y="1165271"/>
                            </a:cubicBezTo>
                            <a:cubicBezTo>
                              <a:pt x="-6562" y="896403"/>
                              <a:pt x="41305" y="723909"/>
                              <a:pt x="0" y="582638"/>
                            </a:cubicBezTo>
                            <a:cubicBezTo>
                              <a:pt x="7780" y="541380"/>
                              <a:pt x="-9637" y="500635"/>
                              <a:pt x="0" y="451548"/>
                            </a:cubicBezTo>
                            <a:cubicBezTo>
                              <a:pt x="7097" y="420953"/>
                              <a:pt x="-3147" y="325469"/>
                              <a:pt x="0" y="233055"/>
                            </a:cubicBezTo>
                            <a:lnTo>
                              <a:pt x="0" y="23306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7" name="TextBox 16">
                <a:extLst>
                  <a:ext uri="{FF2B5EF4-FFF2-40B4-BE49-F238E27FC236}">
                    <a16:creationId xmlns:a16="http://schemas.microsoft.com/office/drawing/2014/main" id="{E3B00A20-6412-9D6E-CB51-6D886AAA1752}"/>
                  </a:ext>
                </a:extLst>
              </p:cNvPr>
              <p:cNvSpPr txBox="1"/>
              <p:nvPr/>
            </p:nvSpPr>
            <p:spPr>
              <a:xfrm>
                <a:off x="851395" y="356102"/>
                <a:ext cx="9279223" cy="15770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effectLst/>
                    <a:latin typeface="Cambria" panose="02040503050406030204" pitchFamily="18" charset="0"/>
                    <a:ea typeface="Cambria" panose="02040503050406030204" pitchFamily="18" charset="0"/>
                  </a:rPr>
                  <a:t>Theo em, đất, nước, rừng, nguồn lợi thủy sản, khoáng sản,… được gọi là gì?</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DD3C100-8DCF-4074-C916-F85A25C6504C}"/>
                </a:ext>
              </a:extLst>
            </p:cNvPr>
            <p:cNvPicPr>
              <a:picLocks noChangeAspect="1"/>
            </p:cNvPicPr>
            <p:nvPr/>
          </p:nvPicPr>
          <p:blipFill>
            <a:blip r:embed="rId5"/>
            <a:stretch>
              <a:fillRect/>
            </a:stretch>
          </p:blipFill>
          <p:spPr>
            <a:xfrm>
              <a:off x="849064" y="1903098"/>
              <a:ext cx="826701" cy="985282"/>
            </a:xfrm>
            <a:prstGeom prst="rect">
              <a:avLst/>
            </a:prstGeom>
          </p:spPr>
        </p:pic>
      </p:grpSp>
      <p:sp>
        <p:nvSpPr>
          <p:cNvPr id="18" name="Plaque 17">
            <a:extLst>
              <a:ext uri="{FF2B5EF4-FFF2-40B4-BE49-F238E27FC236}">
                <a16:creationId xmlns:a16="http://schemas.microsoft.com/office/drawing/2014/main" id="{53242128-5280-3E4F-83C8-4F0EFB5A5BEC}"/>
              </a:ext>
            </a:extLst>
          </p:cNvPr>
          <p:cNvSpPr/>
          <p:nvPr/>
        </p:nvSpPr>
        <p:spPr>
          <a:xfrm>
            <a:off x="4625341" y="2276475"/>
            <a:ext cx="3126739" cy="92392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rgbClr val="FF0000"/>
                </a:solidFill>
                <a:latin typeface="Calibri" panose="020F0502020204030204"/>
                <a:cs typeface="Calibri" panose="020F0502020204030204" pitchFamily="34" charset="0"/>
              </a:rPr>
              <a:t>Tài nguyên.</a:t>
            </a:r>
            <a:endParaRPr kumimoji="0" lang="vi-VN" sz="4000" b="0" i="0" u="none" strike="noStrike" kern="1200" cap="none" spc="0" normalizeH="0" baseline="0" noProof="0" dirty="0">
              <a:ln>
                <a:noFill/>
              </a:ln>
              <a:solidFill>
                <a:srgbClr val="FF0000"/>
              </a:solidFill>
              <a:effectLst/>
              <a:uLnTx/>
              <a:uFillTx/>
              <a:latin typeface="Calibri" panose="020F0502020204030204"/>
              <a:cs typeface="Calibri" panose="020F0502020204030204" pitchFamily="34" charset="0"/>
            </a:endParaRPr>
          </a:p>
        </p:txBody>
      </p:sp>
      <p:grpSp>
        <p:nvGrpSpPr>
          <p:cNvPr id="3" name="Group 2">
            <a:extLst>
              <a:ext uri="{FF2B5EF4-FFF2-40B4-BE49-F238E27FC236}">
                <a16:creationId xmlns:a16="http://schemas.microsoft.com/office/drawing/2014/main" id="{ECCA13D8-8644-6D9C-F489-533CAC89437D}"/>
              </a:ext>
            </a:extLst>
          </p:cNvPr>
          <p:cNvGrpSpPr/>
          <p:nvPr/>
        </p:nvGrpSpPr>
        <p:grpSpPr>
          <a:xfrm>
            <a:off x="3285991" y="3589574"/>
            <a:ext cx="8662170" cy="1398333"/>
            <a:chOff x="699912" y="1651755"/>
            <a:chExt cx="10146156" cy="1536901"/>
          </a:xfrm>
        </p:grpSpPr>
        <p:grpSp>
          <p:nvGrpSpPr>
            <p:cNvPr id="4" name="Group 3">
              <a:extLst>
                <a:ext uri="{FF2B5EF4-FFF2-40B4-BE49-F238E27FC236}">
                  <a16:creationId xmlns:a16="http://schemas.microsoft.com/office/drawing/2014/main" id="{2A31FB1A-7445-AF59-C4D4-5C93A631AE54}"/>
                </a:ext>
              </a:extLst>
            </p:cNvPr>
            <p:cNvGrpSpPr/>
            <p:nvPr/>
          </p:nvGrpSpPr>
          <p:grpSpPr>
            <a:xfrm>
              <a:off x="699912" y="1651755"/>
              <a:ext cx="10146156" cy="1536901"/>
              <a:chOff x="-222790" y="232396"/>
              <a:chExt cx="10909881" cy="1837155"/>
            </a:xfrm>
          </p:grpSpPr>
          <p:sp>
            <p:nvSpPr>
              <p:cNvPr id="6" name="Hình chữ nhật: Góc Tròn 38">
                <a:extLst>
                  <a:ext uri="{FF2B5EF4-FFF2-40B4-BE49-F238E27FC236}">
                    <a16:creationId xmlns:a16="http://schemas.microsoft.com/office/drawing/2014/main" id="{AC8E7146-567A-F31C-FA67-9B3EA83E3040}"/>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1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4 w 10909881"/>
                  <a:gd name="connsiteY25" fmla="*/ 1837155 h 1837155"/>
                  <a:gd name="connsiteX26" fmla="*/ 4545781 w 10909881"/>
                  <a:gd name="connsiteY26" fmla="*/ 1837155 h 1837155"/>
                  <a:gd name="connsiteX27" fmla="*/ 3582074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8 w 10909881"/>
                  <a:gd name="connsiteY5" fmla="*/ 0 h 1837155"/>
                  <a:gd name="connsiteX6" fmla="*/ 3609350 w 10909881"/>
                  <a:gd name="connsiteY6" fmla="*/ 0 h 1837155"/>
                  <a:gd name="connsiteX7" fmla="*/ 4545781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5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5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1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1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4 w 10909881"/>
                  <a:gd name="connsiteY25" fmla="*/ 1837155 h 1837155"/>
                  <a:gd name="connsiteX26" fmla="*/ 4545781 w 10909881"/>
                  <a:gd name="connsiteY26" fmla="*/ 1837155 h 1837155"/>
                  <a:gd name="connsiteX27" fmla="*/ 3582074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1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4 w 10909881"/>
                  <a:gd name="connsiteY25" fmla="*/ 1837155 h 1837155"/>
                  <a:gd name="connsiteX26" fmla="*/ 4545781 w 10909881"/>
                  <a:gd name="connsiteY26" fmla="*/ 1837155 h 1837155"/>
                  <a:gd name="connsiteX27" fmla="*/ 3582074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9251" y="141225"/>
                      <a:pt x="31376" y="-9295"/>
                      <a:pt x="151786" y="0"/>
                    </a:cubicBezTo>
                    <a:cubicBezTo>
                      <a:pt x="308026" y="-203979"/>
                      <a:pt x="651171" y="160929"/>
                      <a:pt x="1018379" y="0"/>
                    </a:cubicBezTo>
                    <a:cubicBezTo>
                      <a:pt x="1355624" y="-117777"/>
                      <a:pt x="1697435" y="-1132"/>
                      <a:pt x="1818312" y="0"/>
                    </a:cubicBezTo>
                    <a:lnTo>
                      <a:pt x="1818312" y="0"/>
                    </a:lnTo>
                    <a:cubicBezTo>
                      <a:pt x="2024489" y="46179"/>
                      <a:pt x="2411048" y="-221134"/>
                      <a:pt x="2645644" y="0"/>
                    </a:cubicBezTo>
                    <a:cubicBezTo>
                      <a:pt x="2926888" y="131376"/>
                      <a:pt x="3104406" y="-12124"/>
                      <a:pt x="3500251" y="0"/>
                    </a:cubicBezTo>
                    <a:cubicBezTo>
                      <a:pt x="3835728" y="-250034"/>
                      <a:pt x="4188271" y="-121567"/>
                      <a:pt x="4545781" y="0"/>
                    </a:cubicBezTo>
                    <a:cubicBezTo>
                      <a:pt x="4808396" y="-106591"/>
                      <a:pt x="5064453" y="-87972"/>
                      <a:pt x="5246884" y="0"/>
                    </a:cubicBezTo>
                    <a:cubicBezTo>
                      <a:pt x="5465637" y="-98977"/>
                      <a:pt x="6016633" y="-88775"/>
                      <a:pt x="6258604" y="0"/>
                    </a:cubicBezTo>
                    <a:cubicBezTo>
                      <a:pt x="6693174" y="-45453"/>
                      <a:pt x="6889026" y="-94227"/>
                      <a:pt x="7083954" y="0"/>
                    </a:cubicBezTo>
                    <a:cubicBezTo>
                      <a:pt x="7306231" y="72585"/>
                      <a:pt x="7597858" y="67371"/>
                      <a:pt x="7909305" y="0"/>
                    </a:cubicBezTo>
                    <a:cubicBezTo>
                      <a:pt x="8126511" y="-209103"/>
                      <a:pt x="8697034" y="147473"/>
                      <a:pt x="8921023" y="0"/>
                    </a:cubicBezTo>
                    <a:cubicBezTo>
                      <a:pt x="9234588" y="-69535"/>
                      <a:pt x="9377139" y="-74930"/>
                      <a:pt x="9622128" y="0"/>
                    </a:cubicBezTo>
                    <a:cubicBezTo>
                      <a:pt x="10016798" y="79459"/>
                      <a:pt x="10255382" y="122613"/>
                      <a:pt x="10758092" y="0"/>
                    </a:cubicBezTo>
                    <a:cubicBezTo>
                      <a:pt x="10779451" y="-42993"/>
                      <a:pt x="10964888" y="100504"/>
                      <a:pt x="10909881" y="306198"/>
                    </a:cubicBezTo>
                    <a:lnTo>
                      <a:pt x="10909881" y="306191"/>
                    </a:lnTo>
                    <a:lnTo>
                      <a:pt x="10909881" y="306191"/>
                    </a:lnTo>
                    <a:cubicBezTo>
                      <a:pt x="10832507" y="493982"/>
                      <a:pt x="10882723" y="644746"/>
                      <a:pt x="10909881" y="765480"/>
                    </a:cubicBezTo>
                    <a:cubicBezTo>
                      <a:pt x="10886409" y="1153317"/>
                      <a:pt x="10892689" y="1214650"/>
                      <a:pt x="10909881" y="1530953"/>
                    </a:cubicBezTo>
                    <a:cubicBezTo>
                      <a:pt x="10940304" y="1695324"/>
                      <a:pt x="10868780" y="1839396"/>
                      <a:pt x="10758092" y="1837155"/>
                    </a:cubicBezTo>
                    <a:cubicBezTo>
                      <a:pt x="10433560" y="1956639"/>
                      <a:pt x="10138619" y="1876141"/>
                      <a:pt x="9746372" y="1837155"/>
                    </a:cubicBezTo>
                    <a:cubicBezTo>
                      <a:pt x="9665634" y="1773641"/>
                      <a:pt x="9047258" y="1621669"/>
                      <a:pt x="8734654" y="1837155"/>
                    </a:cubicBezTo>
                    <a:cubicBezTo>
                      <a:pt x="8639872" y="1872566"/>
                      <a:pt x="8265570" y="1868494"/>
                      <a:pt x="7847181" y="1837155"/>
                    </a:cubicBezTo>
                    <a:cubicBezTo>
                      <a:pt x="7483597" y="1748276"/>
                      <a:pt x="7108801" y="1958210"/>
                      <a:pt x="6897585" y="1837155"/>
                    </a:cubicBezTo>
                    <a:cubicBezTo>
                      <a:pt x="6693915" y="1924917"/>
                      <a:pt x="6131973" y="1778795"/>
                      <a:pt x="5885864" y="1837155"/>
                    </a:cubicBezTo>
                    <a:cubicBezTo>
                      <a:pt x="5554351" y="1567863"/>
                      <a:pt x="4866605" y="1776745"/>
                      <a:pt x="4545781" y="1837155"/>
                    </a:cubicBezTo>
                    <a:cubicBezTo>
                      <a:pt x="4189076" y="1817184"/>
                      <a:pt x="4058083" y="1874586"/>
                      <a:pt x="3582074" y="1837155"/>
                    </a:cubicBezTo>
                    <a:cubicBezTo>
                      <a:pt x="3240706" y="1801694"/>
                      <a:pt x="3089175" y="2004271"/>
                      <a:pt x="2618369" y="1837155"/>
                    </a:cubicBezTo>
                    <a:cubicBezTo>
                      <a:pt x="2198460" y="1767046"/>
                      <a:pt x="2228379" y="1942887"/>
                      <a:pt x="1818312" y="1837155"/>
                    </a:cubicBezTo>
                    <a:lnTo>
                      <a:pt x="1818312" y="1837155"/>
                    </a:lnTo>
                    <a:cubicBezTo>
                      <a:pt x="1652894" y="1953344"/>
                      <a:pt x="1418726" y="1832854"/>
                      <a:pt x="1035045" y="1837155"/>
                    </a:cubicBezTo>
                    <a:cubicBezTo>
                      <a:pt x="621666" y="1739221"/>
                      <a:pt x="364393" y="1897796"/>
                      <a:pt x="151786" y="1837155"/>
                    </a:cubicBezTo>
                    <a:cubicBezTo>
                      <a:pt x="79348" y="1770237"/>
                      <a:pt x="-52790" y="1677246"/>
                      <a:pt x="0" y="1530953"/>
                    </a:cubicBezTo>
                    <a:cubicBezTo>
                      <a:pt x="-96760" y="1154257"/>
                      <a:pt x="91708" y="1007241"/>
                      <a:pt x="0" y="765480"/>
                    </a:cubicBezTo>
                    <a:cubicBezTo>
                      <a:pt x="11827" y="700383"/>
                      <a:pt x="-16944" y="660363"/>
                      <a:pt x="0" y="593251"/>
                    </a:cubicBezTo>
                    <a:cubicBezTo>
                      <a:pt x="17980" y="593690"/>
                      <a:pt x="56757" y="414100"/>
                      <a:pt x="0" y="306191"/>
                    </a:cubicBezTo>
                    <a:lnTo>
                      <a:pt x="0" y="306198"/>
                    </a:lnTo>
                    <a:close/>
                  </a:path>
                  <a:path w="10909881" h="1837155" stroke="0" extrusionOk="0">
                    <a:moveTo>
                      <a:pt x="0" y="306198"/>
                    </a:moveTo>
                    <a:cubicBezTo>
                      <a:pt x="35363" y="77760"/>
                      <a:pt x="41152" y="-21054"/>
                      <a:pt x="151786" y="0"/>
                    </a:cubicBezTo>
                    <a:cubicBezTo>
                      <a:pt x="442088" y="40220"/>
                      <a:pt x="744143" y="39811"/>
                      <a:pt x="968383" y="0"/>
                    </a:cubicBezTo>
                    <a:cubicBezTo>
                      <a:pt x="1270592" y="14439"/>
                      <a:pt x="1350382" y="25001"/>
                      <a:pt x="1818312" y="0"/>
                    </a:cubicBezTo>
                    <a:lnTo>
                      <a:pt x="1818312" y="0"/>
                    </a:lnTo>
                    <a:cubicBezTo>
                      <a:pt x="2139547" y="-40665"/>
                      <a:pt x="2394376" y="51834"/>
                      <a:pt x="2672918" y="0"/>
                    </a:cubicBezTo>
                    <a:cubicBezTo>
                      <a:pt x="3072152" y="-41964"/>
                      <a:pt x="3163946" y="97317"/>
                      <a:pt x="3609350" y="0"/>
                    </a:cubicBezTo>
                    <a:cubicBezTo>
                      <a:pt x="3966243" y="-144075"/>
                      <a:pt x="4275881" y="141620"/>
                      <a:pt x="4545781" y="0"/>
                    </a:cubicBezTo>
                    <a:cubicBezTo>
                      <a:pt x="4537616" y="-167729"/>
                      <a:pt x="4926672" y="-60405"/>
                      <a:pt x="5371131" y="0"/>
                    </a:cubicBezTo>
                    <a:cubicBezTo>
                      <a:pt x="5620373" y="-98724"/>
                      <a:pt x="5970490" y="-59555"/>
                      <a:pt x="6258604" y="0"/>
                    </a:cubicBezTo>
                    <a:cubicBezTo>
                      <a:pt x="6417586" y="-29109"/>
                      <a:pt x="6901791" y="70301"/>
                      <a:pt x="7021831" y="0"/>
                    </a:cubicBezTo>
                    <a:cubicBezTo>
                      <a:pt x="7155701" y="43301"/>
                      <a:pt x="7493771" y="-14304"/>
                      <a:pt x="7785058" y="0"/>
                    </a:cubicBezTo>
                    <a:cubicBezTo>
                      <a:pt x="8027745" y="98579"/>
                      <a:pt x="8156477" y="25260"/>
                      <a:pt x="8486161" y="0"/>
                    </a:cubicBezTo>
                    <a:cubicBezTo>
                      <a:pt x="8758621" y="-4408"/>
                      <a:pt x="8901070" y="-54715"/>
                      <a:pt x="9187265" y="0"/>
                    </a:cubicBezTo>
                    <a:cubicBezTo>
                      <a:pt x="9422169" y="10417"/>
                      <a:pt x="9540495" y="-82500"/>
                      <a:pt x="9950491" y="0"/>
                    </a:cubicBezTo>
                    <a:cubicBezTo>
                      <a:pt x="10351115" y="-33870"/>
                      <a:pt x="10418428" y="-81758"/>
                      <a:pt x="10758092" y="0"/>
                    </a:cubicBezTo>
                    <a:cubicBezTo>
                      <a:pt x="10876247" y="23703"/>
                      <a:pt x="10865792" y="92164"/>
                      <a:pt x="10909881" y="306198"/>
                    </a:cubicBezTo>
                    <a:lnTo>
                      <a:pt x="10909881" y="306191"/>
                    </a:lnTo>
                    <a:lnTo>
                      <a:pt x="10909881" y="306191"/>
                    </a:lnTo>
                    <a:cubicBezTo>
                      <a:pt x="10930485" y="501093"/>
                      <a:pt x="10944257" y="548614"/>
                      <a:pt x="10909881" y="765480"/>
                    </a:cubicBezTo>
                    <a:cubicBezTo>
                      <a:pt x="10994794" y="898583"/>
                      <a:pt x="11017488" y="1250240"/>
                      <a:pt x="10909881" y="1530953"/>
                    </a:cubicBezTo>
                    <a:cubicBezTo>
                      <a:pt x="10897159" y="1701375"/>
                      <a:pt x="10824855" y="1804294"/>
                      <a:pt x="10758092" y="1837155"/>
                    </a:cubicBezTo>
                    <a:cubicBezTo>
                      <a:pt x="10287578" y="1798242"/>
                      <a:pt x="10109660" y="1838695"/>
                      <a:pt x="9870619" y="1837155"/>
                    </a:cubicBezTo>
                    <a:cubicBezTo>
                      <a:pt x="9603252" y="1786996"/>
                      <a:pt x="9304064" y="1825893"/>
                      <a:pt x="9169515" y="1837155"/>
                    </a:cubicBezTo>
                    <a:cubicBezTo>
                      <a:pt x="9121412" y="1988452"/>
                      <a:pt x="8569589" y="1831719"/>
                      <a:pt x="8344167" y="1837155"/>
                    </a:cubicBezTo>
                    <a:cubicBezTo>
                      <a:pt x="8080429" y="1898725"/>
                      <a:pt x="7811127" y="1866915"/>
                      <a:pt x="7332447" y="1837155"/>
                    </a:cubicBezTo>
                    <a:cubicBezTo>
                      <a:pt x="6999949" y="1895732"/>
                      <a:pt x="6508977" y="2004568"/>
                      <a:pt x="6320727" y="1837155"/>
                    </a:cubicBezTo>
                    <a:cubicBezTo>
                      <a:pt x="6074508" y="1829910"/>
                      <a:pt x="5681654" y="2133116"/>
                      <a:pt x="5433255" y="1837155"/>
                    </a:cubicBezTo>
                    <a:cubicBezTo>
                      <a:pt x="5252899" y="1834367"/>
                      <a:pt x="4784412" y="1650131"/>
                      <a:pt x="4545781" y="1837155"/>
                    </a:cubicBezTo>
                    <a:cubicBezTo>
                      <a:pt x="4252558" y="1920297"/>
                      <a:pt x="3839650" y="1861120"/>
                      <a:pt x="3718449" y="1837155"/>
                    </a:cubicBezTo>
                    <a:cubicBezTo>
                      <a:pt x="3507909" y="1895624"/>
                      <a:pt x="3032164" y="1916423"/>
                      <a:pt x="2836568" y="1837155"/>
                    </a:cubicBezTo>
                    <a:cubicBezTo>
                      <a:pt x="2673934" y="1865001"/>
                      <a:pt x="2311607" y="1841224"/>
                      <a:pt x="1818312" y="1837155"/>
                    </a:cubicBezTo>
                    <a:lnTo>
                      <a:pt x="1818312" y="1837155"/>
                    </a:lnTo>
                    <a:cubicBezTo>
                      <a:pt x="1426122" y="1853354"/>
                      <a:pt x="1292552" y="1854377"/>
                      <a:pt x="1018379" y="1837155"/>
                    </a:cubicBezTo>
                    <a:cubicBezTo>
                      <a:pt x="790800" y="1912630"/>
                      <a:pt x="503018" y="1799583"/>
                      <a:pt x="151786" y="1837155"/>
                    </a:cubicBezTo>
                    <a:cubicBezTo>
                      <a:pt x="84290" y="1757205"/>
                      <a:pt x="-14951" y="1686276"/>
                      <a:pt x="0" y="1530953"/>
                    </a:cubicBezTo>
                    <a:cubicBezTo>
                      <a:pt x="51153" y="1172420"/>
                      <a:pt x="86626" y="1038868"/>
                      <a:pt x="0" y="765480"/>
                    </a:cubicBezTo>
                    <a:cubicBezTo>
                      <a:pt x="11497" y="662692"/>
                      <a:pt x="11433" y="626595"/>
                      <a:pt x="0" y="593251"/>
                    </a:cubicBezTo>
                    <a:cubicBezTo>
                      <a:pt x="16242" y="463327"/>
                      <a:pt x="-36707" y="414374"/>
                      <a:pt x="0" y="306191"/>
                    </a:cubicBezTo>
                    <a:lnTo>
                      <a:pt x="0" y="306198"/>
                    </a:lnTo>
                    <a:close/>
                  </a:path>
                  <a:path w="10909881" h="1837155" fill="none" stroke="0" extrusionOk="0">
                    <a:moveTo>
                      <a:pt x="0" y="306198"/>
                    </a:moveTo>
                    <a:cubicBezTo>
                      <a:pt x="-11475" y="98409"/>
                      <a:pt x="78370" y="-44011"/>
                      <a:pt x="151786" y="0"/>
                    </a:cubicBezTo>
                    <a:cubicBezTo>
                      <a:pt x="267626" y="-14904"/>
                      <a:pt x="736082" y="121363"/>
                      <a:pt x="1018379" y="0"/>
                    </a:cubicBezTo>
                    <a:cubicBezTo>
                      <a:pt x="1233613" y="-35308"/>
                      <a:pt x="1683668" y="85516"/>
                      <a:pt x="1818312" y="0"/>
                    </a:cubicBezTo>
                    <a:lnTo>
                      <a:pt x="1818312" y="0"/>
                    </a:lnTo>
                    <a:cubicBezTo>
                      <a:pt x="2125302" y="-148619"/>
                      <a:pt x="2417574" y="-55616"/>
                      <a:pt x="2645644" y="0"/>
                    </a:cubicBezTo>
                    <a:cubicBezTo>
                      <a:pt x="2880462" y="193122"/>
                      <a:pt x="3103451" y="69527"/>
                      <a:pt x="3500251" y="0"/>
                    </a:cubicBezTo>
                    <a:cubicBezTo>
                      <a:pt x="3784057" y="-2538"/>
                      <a:pt x="4102019" y="-167804"/>
                      <a:pt x="4545781" y="0"/>
                    </a:cubicBezTo>
                    <a:cubicBezTo>
                      <a:pt x="4778087" y="-37395"/>
                      <a:pt x="5091800" y="10719"/>
                      <a:pt x="5246884" y="0"/>
                    </a:cubicBezTo>
                    <a:cubicBezTo>
                      <a:pt x="5313451" y="-41749"/>
                      <a:pt x="5789802" y="-80179"/>
                      <a:pt x="6258604" y="0"/>
                    </a:cubicBezTo>
                    <a:cubicBezTo>
                      <a:pt x="6564805" y="-44795"/>
                      <a:pt x="6788771" y="-35844"/>
                      <a:pt x="7083954" y="0"/>
                    </a:cubicBezTo>
                    <a:cubicBezTo>
                      <a:pt x="7263371" y="-83283"/>
                      <a:pt x="7637067" y="-2835"/>
                      <a:pt x="7909305" y="0"/>
                    </a:cubicBezTo>
                    <a:cubicBezTo>
                      <a:pt x="8331487" y="45626"/>
                      <a:pt x="8568214" y="-29358"/>
                      <a:pt x="8921023" y="0"/>
                    </a:cubicBezTo>
                    <a:cubicBezTo>
                      <a:pt x="9245265" y="-85637"/>
                      <a:pt x="9380597" y="-50881"/>
                      <a:pt x="9622128" y="0"/>
                    </a:cubicBezTo>
                    <a:cubicBezTo>
                      <a:pt x="9826341" y="132741"/>
                      <a:pt x="10224611" y="124689"/>
                      <a:pt x="10758092" y="0"/>
                    </a:cubicBezTo>
                    <a:cubicBezTo>
                      <a:pt x="10830584" y="-43966"/>
                      <a:pt x="10924451" y="84635"/>
                      <a:pt x="10909881" y="306198"/>
                    </a:cubicBezTo>
                    <a:lnTo>
                      <a:pt x="10909881" y="306191"/>
                    </a:lnTo>
                    <a:lnTo>
                      <a:pt x="10909881" y="306191"/>
                    </a:lnTo>
                    <a:cubicBezTo>
                      <a:pt x="10865821" y="521085"/>
                      <a:pt x="10922821" y="668756"/>
                      <a:pt x="10909881" y="765480"/>
                    </a:cubicBezTo>
                    <a:cubicBezTo>
                      <a:pt x="10981903" y="1101984"/>
                      <a:pt x="10897730" y="1243006"/>
                      <a:pt x="10909881" y="1530953"/>
                    </a:cubicBezTo>
                    <a:cubicBezTo>
                      <a:pt x="10878013" y="1691987"/>
                      <a:pt x="10805828" y="1826226"/>
                      <a:pt x="10758092" y="1837155"/>
                    </a:cubicBezTo>
                    <a:cubicBezTo>
                      <a:pt x="10299696" y="1979674"/>
                      <a:pt x="10009068" y="1701705"/>
                      <a:pt x="9746372" y="1837155"/>
                    </a:cubicBezTo>
                    <a:cubicBezTo>
                      <a:pt x="9506270" y="1882721"/>
                      <a:pt x="8993126" y="1777684"/>
                      <a:pt x="8734654" y="1837155"/>
                    </a:cubicBezTo>
                    <a:cubicBezTo>
                      <a:pt x="8468270" y="1939227"/>
                      <a:pt x="8163352" y="2050599"/>
                      <a:pt x="7847181" y="1837155"/>
                    </a:cubicBezTo>
                    <a:cubicBezTo>
                      <a:pt x="7486088" y="1782939"/>
                      <a:pt x="7094974" y="1928580"/>
                      <a:pt x="6897585" y="1837155"/>
                    </a:cubicBezTo>
                    <a:cubicBezTo>
                      <a:pt x="6767874" y="1674221"/>
                      <a:pt x="6161947" y="1797588"/>
                      <a:pt x="5885864" y="1837155"/>
                    </a:cubicBezTo>
                    <a:cubicBezTo>
                      <a:pt x="5533252" y="1606222"/>
                      <a:pt x="4924061" y="1791913"/>
                      <a:pt x="4545781" y="1837155"/>
                    </a:cubicBezTo>
                    <a:cubicBezTo>
                      <a:pt x="4149113" y="1887785"/>
                      <a:pt x="4009489" y="1911010"/>
                      <a:pt x="3582074" y="1837155"/>
                    </a:cubicBezTo>
                    <a:cubicBezTo>
                      <a:pt x="3199846" y="1847932"/>
                      <a:pt x="2953870" y="1895154"/>
                      <a:pt x="2618369" y="1837155"/>
                    </a:cubicBezTo>
                    <a:cubicBezTo>
                      <a:pt x="2190081" y="1703286"/>
                      <a:pt x="2126490" y="1873216"/>
                      <a:pt x="1818312" y="1837155"/>
                    </a:cubicBezTo>
                    <a:lnTo>
                      <a:pt x="1818312" y="1837155"/>
                    </a:lnTo>
                    <a:cubicBezTo>
                      <a:pt x="1677090" y="1993037"/>
                      <a:pt x="1446680" y="1721035"/>
                      <a:pt x="1035045" y="1837155"/>
                    </a:cubicBezTo>
                    <a:cubicBezTo>
                      <a:pt x="632196" y="1848797"/>
                      <a:pt x="445463" y="1906295"/>
                      <a:pt x="151786" y="1837155"/>
                    </a:cubicBezTo>
                    <a:cubicBezTo>
                      <a:pt x="12847" y="1834597"/>
                      <a:pt x="4246" y="1731609"/>
                      <a:pt x="0" y="1530953"/>
                    </a:cubicBezTo>
                    <a:cubicBezTo>
                      <a:pt x="51642" y="1250266"/>
                      <a:pt x="-14178" y="926268"/>
                      <a:pt x="0" y="765480"/>
                    </a:cubicBezTo>
                    <a:cubicBezTo>
                      <a:pt x="13522" y="736455"/>
                      <a:pt x="15335" y="636837"/>
                      <a:pt x="0" y="593251"/>
                    </a:cubicBezTo>
                    <a:cubicBezTo>
                      <a:pt x="-20510" y="539859"/>
                      <a:pt x="-22936" y="449540"/>
                      <a:pt x="0" y="306191"/>
                    </a:cubicBezTo>
                    <a:lnTo>
                      <a:pt x="0" y="306198"/>
                    </a:lnTo>
                    <a:close/>
                  </a:path>
                  <a:path w="10909881" h="1837155" fill="none" stroke="0" extrusionOk="0">
                    <a:moveTo>
                      <a:pt x="0" y="306198"/>
                    </a:moveTo>
                    <a:cubicBezTo>
                      <a:pt x="20386" y="138029"/>
                      <a:pt x="63288" y="-22713"/>
                      <a:pt x="151786" y="0"/>
                    </a:cubicBezTo>
                    <a:cubicBezTo>
                      <a:pt x="260585" y="-140319"/>
                      <a:pt x="698830" y="84621"/>
                      <a:pt x="1018379" y="0"/>
                    </a:cubicBezTo>
                    <a:cubicBezTo>
                      <a:pt x="1292811" y="-61037"/>
                      <a:pt x="1679041" y="23766"/>
                      <a:pt x="1818312" y="0"/>
                    </a:cubicBezTo>
                    <a:lnTo>
                      <a:pt x="1818312" y="0"/>
                    </a:lnTo>
                    <a:cubicBezTo>
                      <a:pt x="2107398" y="-65242"/>
                      <a:pt x="2445606" y="-62379"/>
                      <a:pt x="2645644" y="0"/>
                    </a:cubicBezTo>
                    <a:cubicBezTo>
                      <a:pt x="2910353" y="94999"/>
                      <a:pt x="3161332" y="-24833"/>
                      <a:pt x="3500251" y="0"/>
                    </a:cubicBezTo>
                    <a:cubicBezTo>
                      <a:pt x="3832533" y="-176869"/>
                      <a:pt x="4175712" y="-133148"/>
                      <a:pt x="4545781" y="0"/>
                    </a:cubicBezTo>
                    <a:cubicBezTo>
                      <a:pt x="4832414" y="-88099"/>
                      <a:pt x="5115593" y="-87556"/>
                      <a:pt x="5246884" y="0"/>
                    </a:cubicBezTo>
                    <a:cubicBezTo>
                      <a:pt x="5442795" y="-23351"/>
                      <a:pt x="5948353" y="-108663"/>
                      <a:pt x="6258604" y="0"/>
                    </a:cubicBezTo>
                    <a:cubicBezTo>
                      <a:pt x="6630846" y="21653"/>
                      <a:pt x="6839668" y="-53850"/>
                      <a:pt x="7083954" y="0"/>
                    </a:cubicBezTo>
                    <a:cubicBezTo>
                      <a:pt x="7281887" y="-18785"/>
                      <a:pt x="7587446" y="60613"/>
                      <a:pt x="7909305" y="0"/>
                    </a:cubicBezTo>
                    <a:cubicBezTo>
                      <a:pt x="8192527" y="-50409"/>
                      <a:pt x="8661675" y="126793"/>
                      <a:pt x="8921023" y="0"/>
                    </a:cubicBezTo>
                    <a:cubicBezTo>
                      <a:pt x="9248519" y="-79025"/>
                      <a:pt x="9356592" y="-69332"/>
                      <a:pt x="9622128" y="0"/>
                    </a:cubicBezTo>
                    <a:cubicBezTo>
                      <a:pt x="9883721" y="16084"/>
                      <a:pt x="10196070" y="59184"/>
                      <a:pt x="10758092" y="0"/>
                    </a:cubicBezTo>
                    <a:cubicBezTo>
                      <a:pt x="10814372" y="40014"/>
                      <a:pt x="10947551" y="142270"/>
                      <a:pt x="10909881" y="306198"/>
                    </a:cubicBezTo>
                    <a:lnTo>
                      <a:pt x="10909881" y="306191"/>
                    </a:lnTo>
                    <a:lnTo>
                      <a:pt x="10909881" y="306191"/>
                    </a:lnTo>
                    <a:cubicBezTo>
                      <a:pt x="10859621" y="492740"/>
                      <a:pt x="10895439" y="616869"/>
                      <a:pt x="10909881" y="765480"/>
                    </a:cubicBezTo>
                    <a:cubicBezTo>
                      <a:pt x="10899363" y="1126053"/>
                      <a:pt x="10895943" y="1244026"/>
                      <a:pt x="10909881" y="1530953"/>
                    </a:cubicBezTo>
                    <a:cubicBezTo>
                      <a:pt x="10912237" y="1704696"/>
                      <a:pt x="10844146" y="1819714"/>
                      <a:pt x="10758092" y="1837155"/>
                    </a:cubicBezTo>
                    <a:cubicBezTo>
                      <a:pt x="10413523" y="1958086"/>
                      <a:pt x="10004430" y="1854246"/>
                      <a:pt x="9746372" y="1837155"/>
                    </a:cubicBezTo>
                    <a:cubicBezTo>
                      <a:pt x="9461076" y="1842216"/>
                      <a:pt x="9041166" y="1666007"/>
                      <a:pt x="8734654" y="1837155"/>
                    </a:cubicBezTo>
                    <a:cubicBezTo>
                      <a:pt x="8558124" y="1862293"/>
                      <a:pt x="8199564" y="1922420"/>
                      <a:pt x="7847181" y="1837155"/>
                    </a:cubicBezTo>
                    <a:cubicBezTo>
                      <a:pt x="7503961" y="1717534"/>
                      <a:pt x="7141325" y="1896718"/>
                      <a:pt x="6897585" y="1837155"/>
                    </a:cubicBezTo>
                    <a:cubicBezTo>
                      <a:pt x="6700303" y="1837528"/>
                      <a:pt x="6136389" y="2009767"/>
                      <a:pt x="5885864" y="1837155"/>
                    </a:cubicBezTo>
                    <a:cubicBezTo>
                      <a:pt x="5517379" y="1672730"/>
                      <a:pt x="4946824" y="1807362"/>
                      <a:pt x="4545781" y="1837155"/>
                    </a:cubicBezTo>
                    <a:cubicBezTo>
                      <a:pt x="4207542" y="1836898"/>
                      <a:pt x="4040714" y="1887052"/>
                      <a:pt x="3582074" y="1837155"/>
                    </a:cubicBezTo>
                    <a:cubicBezTo>
                      <a:pt x="3180304" y="1763458"/>
                      <a:pt x="3015506" y="1957059"/>
                      <a:pt x="2618369" y="1837155"/>
                    </a:cubicBezTo>
                    <a:cubicBezTo>
                      <a:pt x="2256093" y="1741372"/>
                      <a:pt x="2225939" y="1907925"/>
                      <a:pt x="1818312" y="1837155"/>
                    </a:cubicBezTo>
                    <a:lnTo>
                      <a:pt x="1818312" y="1837155"/>
                    </a:lnTo>
                    <a:cubicBezTo>
                      <a:pt x="1614489" y="1900149"/>
                      <a:pt x="1422324" y="1837693"/>
                      <a:pt x="1035045" y="1837155"/>
                    </a:cubicBezTo>
                    <a:cubicBezTo>
                      <a:pt x="665307" y="1797067"/>
                      <a:pt x="370818" y="1876911"/>
                      <a:pt x="151786" y="1837155"/>
                    </a:cubicBezTo>
                    <a:cubicBezTo>
                      <a:pt x="48468" y="1802529"/>
                      <a:pt x="-44428" y="1688385"/>
                      <a:pt x="0" y="1530953"/>
                    </a:cubicBezTo>
                    <a:cubicBezTo>
                      <a:pt x="-20417" y="1216483"/>
                      <a:pt x="45031" y="991622"/>
                      <a:pt x="0" y="765480"/>
                    </a:cubicBezTo>
                    <a:cubicBezTo>
                      <a:pt x="7808" y="727886"/>
                      <a:pt x="-17467" y="642835"/>
                      <a:pt x="0" y="593251"/>
                    </a:cubicBezTo>
                    <a:cubicBezTo>
                      <a:pt x="45915" y="563359"/>
                      <a:pt x="-14612" y="440315"/>
                      <a:pt x="0" y="306191"/>
                    </a:cubicBezTo>
                    <a:lnTo>
                      <a:pt x="0" y="306198"/>
                    </a:lnTo>
                    <a:close/>
                  </a:path>
                  <a:path w="10909881" h="1837155" fill="none" stroke="0" extrusionOk="0">
                    <a:moveTo>
                      <a:pt x="0" y="306198"/>
                    </a:moveTo>
                    <a:cubicBezTo>
                      <a:pt x="35058" y="128209"/>
                      <a:pt x="56563" y="-19751"/>
                      <a:pt x="151786" y="0"/>
                    </a:cubicBezTo>
                    <a:cubicBezTo>
                      <a:pt x="286293" y="-120351"/>
                      <a:pt x="731979" y="128649"/>
                      <a:pt x="1018379" y="0"/>
                    </a:cubicBezTo>
                    <a:cubicBezTo>
                      <a:pt x="1330793" y="-66252"/>
                      <a:pt x="1671221" y="27116"/>
                      <a:pt x="1818312" y="0"/>
                    </a:cubicBezTo>
                    <a:lnTo>
                      <a:pt x="1818312" y="0"/>
                    </a:lnTo>
                    <a:cubicBezTo>
                      <a:pt x="2109501" y="-46336"/>
                      <a:pt x="2460593" y="-109966"/>
                      <a:pt x="2645644" y="0"/>
                    </a:cubicBezTo>
                    <a:cubicBezTo>
                      <a:pt x="2927633" y="128263"/>
                      <a:pt x="3172664" y="-13725"/>
                      <a:pt x="3500251" y="0"/>
                    </a:cubicBezTo>
                    <a:cubicBezTo>
                      <a:pt x="3829430" y="-208476"/>
                      <a:pt x="4187000" y="-121320"/>
                      <a:pt x="4545781" y="0"/>
                    </a:cubicBezTo>
                    <a:cubicBezTo>
                      <a:pt x="4832548" y="-109796"/>
                      <a:pt x="5094925" y="-89873"/>
                      <a:pt x="5246884" y="0"/>
                    </a:cubicBezTo>
                    <a:cubicBezTo>
                      <a:pt x="5446893" y="-71530"/>
                      <a:pt x="6004774" y="-90687"/>
                      <a:pt x="6258604" y="0"/>
                    </a:cubicBezTo>
                    <a:cubicBezTo>
                      <a:pt x="6638744" y="-17107"/>
                      <a:pt x="6877114" y="-83448"/>
                      <a:pt x="7083954" y="0"/>
                    </a:cubicBezTo>
                    <a:cubicBezTo>
                      <a:pt x="7300288" y="36328"/>
                      <a:pt x="7602137" y="46369"/>
                      <a:pt x="7909305" y="0"/>
                    </a:cubicBezTo>
                    <a:cubicBezTo>
                      <a:pt x="8168699" y="-129139"/>
                      <a:pt x="8663586" y="112847"/>
                      <a:pt x="8921023" y="0"/>
                    </a:cubicBezTo>
                    <a:cubicBezTo>
                      <a:pt x="9255156" y="-69457"/>
                      <a:pt x="9371758" y="-71514"/>
                      <a:pt x="9622128" y="0"/>
                    </a:cubicBezTo>
                    <a:cubicBezTo>
                      <a:pt x="9986334" y="57200"/>
                      <a:pt x="10253727" y="89368"/>
                      <a:pt x="10758092" y="0"/>
                    </a:cubicBezTo>
                    <a:cubicBezTo>
                      <a:pt x="10787866" y="-8369"/>
                      <a:pt x="10965878" y="113027"/>
                      <a:pt x="10909881" y="306198"/>
                    </a:cubicBezTo>
                    <a:lnTo>
                      <a:pt x="10909881" y="306191"/>
                    </a:lnTo>
                    <a:lnTo>
                      <a:pt x="10909881" y="306191"/>
                    </a:lnTo>
                    <a:cubicBezTo>
                      <a:pt x="10850649" y="492145"/>
                      <a:pt x="10901882" y="646934"/>
                      <a:pt x="10909881" y="765480"/>
                    </a:cubicBezTo>
                    <a:cubicBezTo>
                      <a:pt x="10904367" y="1146438"/>
                      <a:pt x="10899598" y="1237415"/>
                      <a:pt x="10909881" y="1530953"/>
                    </a:cubicBezTo>
                    <a:cubicBezTo>
                      <a:pt x="10926139" y="1684739"/>
                      <a:pt x="10854560" y="1831789"/>
                      <a:pt x="10758092" y="1837155"/>
                    </a:cubicBezTo>
                    <a:cubicBezTo>
                      <a:pt x="10416655" y="1921784"/>
                      <a:pt x="10045613" y="1827392"/>
                      <a:pt x="9746372" y="1837155"/>
                    </a:cubicBezTo>
                    <a:cubicBezTo>
                      <a:pt x="9528078" y="1802731"/>
                      <a:pt x="9032812" y="1604638"/>
                      <a:pt x="8734654" y="1837155"/>
                    </a:cubicBezTo>
                    <a:cubicBezTo>
                      <a:pt x="8559881" y="1805628"/>
                      <a:pt x="8188275" y="1916344"/>
                      <a:pt x="7847181" y="1837155"/>
                    </a:cubicBezTo>
                    <a:cubicBezTo>
                      <a:pt x="7519188" y="1759216"/>
                      <a:pt x="7137810" y="1937385"/>
                      <a:pt x="6897585" y="1837155"/>
                    </a:cubicBezTo>
                    <a:cubicBezTo>
                      <a:pt x="6715066" y="1829998"/>
                      <a:pt x="6158071" y="1850095"/>
                      <a:pt x="5885864" y="1837155"/>
                    </a:cubicBezTo>
                    <a:cubicBezTo>
                      <a:pt x="5531360" y="1673815"/>
                      <a:pt x="4916720" y="1784255"/>
                      <a:pt x="4545781" y="1837155"/>
                    </a:cubicBezTo>
                    <a:cubicBezTo>
                      <a:pt x="4197285" y="1838290"/>
                      <a:pt x="4026411" y="1871540"/>
                      <a:pt x="3582074" y="1837155"/>
                    </a:cubicBezTo>
                    <a:cubicBezTo>
                      <a:pt x="3269855" y="1797823"/>
                      <a:pt x="3086394" y="2000662"/>
                      <a:pt x="2618369" y="1837155"/>
                    </a:cubicBezTo>
                    <a:cubicBezTo>
                      <a:pt x="2215513" y="1746311"/>
                      <a:pt x="2209366" y="1924127"/>
                      <a:pt x="1818312" y="1837155"/>
                    </a:cubicBezTo>
                    <a:lnTo>
                      <a:pt x="1818312" y="1837155"/>
                    </a:lnTo>
                    <a:cubicBezTo>
                      <a:pt x="1650106" y="1906679"/>
                      <a:pt x="1384798" y="1789420"/>
                      <a:pt x="1035045" y="1837155"/>
                    </a:cubicBezTo>
                    <a:cubicBezTo>
                      <a:pt x="639781" y="1763604"/>
                      <a:pt x="331221" y="1871173"/>
                      <a:pt x="151786" y="1837155"/>
                    </a:cubicBezTo>
                    <a:cubicBezTo>
                      <a:pt x="74564" y="1788981"/>
                      <a:pt x="-56320" y="1690690"/>
                      <a:pt x="0" y="1530953"/>
                    </a:cubicBezTo>
                    <a:cubicBezTo>
                      <a:pt x="-43596" y="1172527"/>
                      <a:pt x="88842" y="962619"/>
                      <a:pt x="0" y="765480"/>
                    </a:cubicBezTo>
                    <a:cubicBezTo>
                      <a:pt x="16084" y="708273"/>
                      <a:pt x="-11111" y="655903"/>
                      <a:pt x="0" y="593251"/>
                    </a:cubicBezTo>
                    <a:cubicBezTo>
                      <a:pt x="25983" y="585860"/>
                      <a:pt x="26279" y="420810"/>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8662170"/>
                          <a:gd name="connsiteY0" fmla="*/ 233060 h 1398333"/>
                          <a:gd name="connsiteX1" fmla="*/ 120515 w 8662170"/>
                          <a:gd name="connsiteY1" fmla="*/ 0 h 1398333"/>
                          <a:gd name="connsiteX2" fmla="*/ 808568 w 8662170"/>
                          <a:gd name="connsiteY2" fmla="*/ 0 h 1398333"/>
                          <a:gd name="connsiteX3" fmla="*/ 1443694 w 8662170"/>
                          <a:gd name="connsiteY3" fmla="*/ 0 h 1398333"/>
                          <a:gd name="connsiteX4" fmla="*/ 1443694 w 8662170"/>
                          <a:gd name="connsiteY4" fmla="*/ 0 h 1398333"/>
                          <a:gd name="connsiteX5" fmla="*/ 2100575 w 8662170"/>
                          <a:gd name="connsiteY5" fmla="*/ 0 h 1398333"/>
                          <a:gd name="connsiteX6" fmla="*/ 2779111 w 8662170"/>
                          <a:gd name="connsiteY6" fmla="*/ 0 h 1398333"/>
                          <a:gd name="connsiteX7" fmla="*/ 3609236 w 8662170"/>
                          <a:gd name="connsiteY7" fmla="*/ 0 h 1398333"/>
                          <a:gd name="connsiteX8" fmla="*/ 4165894 w 8662170"/>
                          <a:gd name="connsiteY8" fmla="*/ 0 h 1398333"/>
                          <a:gd name="connsiteX9" fmla="*/ 4969174 w 8662170"/>
                          <a:gd name="connsiteY9" fmla="*/ 0 h 1398333"/>
                          <a:gd name="connsiteX10" fmla="*/ 5624481 w 8662170"/>
                          <a:gd name="connsiteY10" fmla="*/ 0 h 1398333"/>
                          <a:gd name="connsiteX11" fmla="*/ 6279789 w 8662170"/>
                          <a:gd name="connsiteY11" fmla="*/ 0 h 1398333"/>
                          <a:gd name="connsiteX12" fmla="*/ 7083067 w 8662170"/>
                          <a:gd name="connsiteY12" fmla="*/ 0 h 1398333"/>
                          <a:gd name="connsiteX13" fmla="*/ 7639727 w 8662170"/>
                          <a:gd name="connsiteY13" fmla="*/ 0 h 1398333"/>
                          <a:gd name="connsiteX14" fmla="*/ 8541654 w 8662170"/>
                          <a:gd name="connsiteY14" fmla="*/ 0 h 1398333"/>
                          <a:gd name="connsiteX15" fmla="*/ 8662170 w 8662170"/>
                          <a:gd name="connsiteY15" fmla="*/ 233060 h 1398333"/>
                          <a:gd name="connsiteX16" fmla="*/ 8662170 w 8662170"/>
                          <a:gd name="connsiteY16" fmla="*/ 233055 h 1398333"/>
                          <a:gd name="connsiteX17" fmla="*/ 8662170 w 8662170"/>
                          <a:gd name="connsiteY17" fmla="*/ 233055 h 1398333"/>
                          <a:gd name="connsiteX18" fmla="*/ 8662170 w 8662170"/>
                          <a:gd name="connsiteY18" fmla="*/ 582638 h 1398333"/>
                          <a:gd name="connsiteX19" fmla="*/ 8662170 w 8662170"/>
                          <a:gd name="connsiteY19" fmla="*/ 1165271 h 1398333"/>
                          <a:gd name="connsiteX20" fmla="*/ 8541654 w 8662170"/>
                          <a:gd name="connsiteY20" fmla="*/ 1398333 h 1398333"/>
                          <a:gd name="connsiteX21" fmla="*/ 7738374 w 8662170"/>
                          <a:gd name="connsiteY21" fmla="*/ 1398333 h 1398333"/>
                          <a:gd name="connsiteX22" fmla="*/ 6935095 w 8662170"/>
                          <a:gd name="connsiteY22" fmla="*/ 1398333 h 1398333"/>
                          <a:gd name="connsiteX23" fmla="*/ 6230464 w 8662170"/>
                          <a:gd name="connsiteY23" fmla="*/ 1398333 h 1398333"/>
                          <a:gd name="connsiteX24" fmla="*/ 5476509 w 8662170"/>
                          <a:gd name="connsiteY24" fmla="*/ 1398333 h 1398333"/>
                          <a:gd name="connsiteX25" fmla="*/ 4673228 w 8662170"/>
                          <a:gd name="connsiteY25" fmla="*/ 1398333 h 1398333"/>
                          <a:gd name="connsiteX26" fmla="*/ 3609236 w 8662170"/>
                          <a:gd name="connsiteY26" fmla="*/ 1398333 h 1398333"/>
                          <a:gd name="connsiteX27" fmla="*/ 2844077 w 8662170"/>
                          <a:gd name="connsiteY27" fmla="*/ 1398333 h 1398333"/>
                          <a:gd name="connsiteX28" fmla="*/ 2078919 w 8662170"/>
                          <a:gd name="connsiteY28" fmla="*/ 1398333 h 1398333"/>
                          <a:gd name="connsiteX29" fmla="*/ 1443694 w 8662170"/>
                          <a:gd name="connsiteY29" fmla="*/ 1398333 h 1398333"/>
                          <a:gd name="connsiteX30" fmla="*/ 1443694 w 8662170"/>
                          <a:gd name="connsiteY30" fmla="*/ 1398333 h 1398333"/>
                          <a:gd name="connsiteX31" fmla="*/ 821800 w 8662170"/>
                          <a:gd name="connsiteY31" fmla="*/ 1398333 h 1398333"/>
                          <a:gd name="connsiteX32" fmla="*/ 120515 w 8662170"/>
                          <a:gd name="connsiteY32" fmla="*/ 1398333 h 1398333"/>
                          <a:gd name="connsiteX33" fmla="*/ 0 w 8662170"/>
                          <a:gd name="connsiteY33" fmla="*/ 1165271 h 1398333"/>
                          <a:gd name="connsiteX34" fmla="*/ 0 w 8662170"/>
                          <a:gd name="connsiteY34" fmla="*/ 582638 h 1398333"/>
                          <a:gd name="connsiteX35" fmla="*/ 0 w 8662170"/>
                          <a:gd name="connsiteY35" fmla="*/ 451548 h 1398333"/>
                          <a:gd name="connsiteX36" fmla="*/ 0 w 8662170"/>
                          <a:gd name="connsiteY36" fmla="*/ 233055 h 1398333"/>
                          <a:gd name="connsiteX37" fmla="*/ 0 w 8662170"/>
                          <a:gd name="connsiteY37" fmla="*/ 233060 h 1398333"/>
                          <a:gd name="connsiteX0" fmla="*/ 0 w 8662170"/>
                          <a:gd name="connsiteY0" fmla="*/ 233060 h 1398333"/>
                          <a:gd name="connsiteX1" fmla="*/ 120515 w 8662170"/>
                          <a:gd name="connsiteY1" fmla="*/ 0 h 1398333"/>
                          <a:gd name="connsiteX2" fmla="*/ 768872 w 8662170"/>
                          <a:gd name="connsiteY2" fmla="*/ 0 h 1398333"/>
                          <a:gd name="connsiteX3" fmla="*/ 1443694 w 8662170"/>
                          <a:gd name="connsiteY3" fmla="*/ 0 h 1398333"/>
                          <a:gd name="connsiteX4" fmla="*/ 1443694 w 8662170"/>
                          <a:gd name="connsiteY4" fmla="*/ 0 h 1398333"/>
                          <a:gd name="connsiteX5" fmla="*/ 2122230 w 8662170"/>
                          <a:gd name="connsiteY5" fmla="*/ 0 h 1398333"/>
                          <a:gd name="connsiteX6" fmla="*/ 2865733 w 8662170"/>
                          <a:gd name="connsiteY6" fmla="*/ 0 h 1398333"/>
                          <a:gd name="connsiteX7" fmla="*/ 3609236 w 8662170"/>
                          <a:gd name="connsiteY7" fmla="*/ 0 h 1398333"/>
                          <a:gd name="connsiteX8" fmla="*/ 4264543 w 8662170"/>
                          <a:gd name="connsiteY8" fmla="*/ 0 h 1398333"/>
                          <a:gd name="connsiteX9" fmla="*/ 4969174 w 8662170"/>
                          <a:gd name="connsiteY9" fmla="*/ 0 h 1398333"/>
                          <a:gd name="connsiteX10" fmla="*/ 5575157 w 8662170"/>
                          <a:gd name="connsiteY10" fmla="*/ 0 h 1398333"/>
                          <a:gd name="connsiteX11" fmla="*/ 6181140 w 8662170"/>
                          <a:gd name="connsiteY11" fmla="*/ 0 h 1398333"/>
                          <a:gd name="connsiteX12" fmla="*/ 6737798 w 8662170"/>
                          <a:gd name="connsiteY12" fmla="*/ 0 h 1398333"/>
                          <a:gd name="connsiteX13" fmla="*/ 7294457 w 8662170"/>
                          <a:gd name="connsiteY13" fmla="*/ 0 h 1398333"/>
                          <a:gd name="connsiteX14" fmla="*/ 7900439 w 8662170"/>
                          <a:gd name="connsiteY14" fmla="*/ 0 h 1398333"/>
                          <a:gd name="connsiteX15" fmla="*/ 8541654 w 8662170"/>
                          <a:gd name="connsiteY15" fmla="*/ 0 h 1398333"/>
                          <a:gd name="connsiteX16" fmla="*/ 8662170 w 8662170"/>
                          <a:gd name="connsiteY16" fmla="*/ 233060 h 1398333"/>
                          <a:gd name="connsiteX17" fmla="*/ 8662170 w 8662170"/>
                          <a:gd name="connsiteY17" fmla="*/ 233055 h 1398333"/>
                          <a:gd name="connsiteX18" fmla="*/ 8662170 w 8662170"/>
                          <a:gd name="connsiteY18" fmla="*/ 233055 h 1398333"/>
                          <a:gd name="connsiteX19" fmla="*/ 8662170 w 8662170"/>
                          <a:gd name="connsiteY19" fmla="*/ 582638 h 1398333"/>
                          <a:gd name="connsiteX20" fmla="*/ 8662170 w 8662170"/>
                          <a:gd name="connsiteY20" fmla="*/ 1165271 h 1398333"/>
                          <a:gd name="connsiteX21" fmla="*/ 8541654 w 8662170"/>
                          <a:gd name="connsiteY21" fmla="*/ 1398333 h 1398333"/>
                          <a:gd name="connsiteX22" fmla="*/ 7837023 w 8662170"/>
                          <a:gd name="connsiteY22" fmla="*/ 1398333 h 1398333"/>
                          <a:gd name="connsiteX23" fmla="*/ 7280364 w 8662170"/>
                          <a:gd name="connsiteY23" fmla="*/ 1398333 h 1398333"/>
                          <a:gd name="connsiteX24" fmla="*/ 6625058 w 8662170"/>
                          <a:gd name="connsiteY24" fmla="*/ 1398333 h 1398333"/>
                          <a:gd name="connsiteX25" fmla="*/ 5821778 w 8662170"/>
                          <a:gd name="connsiteY25" fmla="*/ 1398333 h 1398333"/>
                          <a:gd name="connsiteX26" fmla="*/ 5018498 w 8662170"/>
                          <a:gd name="connsiteY26" fmla="*/ 1398333 h 1398333"/>
                          <a:gd name="connsiteX27" fmla="*/ 4313868 w 8662170"/>
                          <a:gd name="connsiteY27" fmla="*/ 1398333 h 1398333"/>
                          <a:gd name="connsiteX28" fmla="*/ 3609236 w 8662170"/>
                          <a:gd name="connsiteY28" fmla="*/ 1398333 h 1398333"/>
                          <a:gd name="connsiteX29" fmla="*/ 2952355 w 8662170"/>
                          <a:gd name="connsiteY29" fmla="*/ 1398333 h 1398333"/>
                          <a:gd name="connsiteX30" fmla="*/ 2252164 w 8662170"/>
                          <a:gd name="connsiteY30" fmla="*/ 1398333 h 1398333"/>
                          <a:gd name="connsiteX31" fmla="*/ 1443694 w 8662170"/>
                          <a:gd name="connsiteY31" fmla="*/ 1398333 h 1398333"/>
                          <a:gd name="connsiteX32" fmla="*/ 1443694 w 8662170"/>
                          <a:gd name="connsiteY32" fmla="*/ 1398333 h 1398333"/>
                          <a:gd name="connsiteX33" fmla="*/ 808568 w 8662170"/>
                          <a:gd name="connsiteY33" fmla="*/ 1398333 h 1398333"/>
                          <a:gd name="connsiteX34" fmla="*/ 120515 w 8662170"/>
                          <a:gd name="connsiteY34" fmla="*/ 1398333 h 1398333"/>
                          <a:gd name="connsiteX35" fmla="*/ 0 w 8662170"/>
                          <a:gd name="connsiteY35" fmla="*/ 1165271 h 1398333"/>
                          <a:gd name="connsiteX36" fmla="*/ 0 w 8662170"/>
                          <a:gd name="connsiteY36" fmla="*/ 582638 h 1398333"/>
                          <a:gd name="connsiteX37" fmla="*/ 0 w 8662170"/>
                          <a:gd name="connsiteY37" fmla="*/ 451548 h 1398333"/>
                          <a:gd name="connsiteX38" fmla="*/ 0 w 8662170"/>
                          <a:gd name="connsiteY38" fmla="*/ 233055 h 1398333"/>
                          <a:gd name="connsiteX39" fmla="*/ 0 w 8662170"/>
                          <a:gd name="connsiteY39" fmla="*/ 233060 h 1398333"/>
                          <a:gd name="connsiteX0" fmla="*/ 0 w 8662170"/>
                          <a:gd name="connsiteY0" fmla="*/ 233060 h 1398333"/>
                          <a:gd name="connsiteX1" fmla="*/ 120515 w 8662170"/>
                          <a:gd name="connsiteY1" fmla="*/ 0 h 1398333"/>
                          <a:gd name="connsiteX2" fmla="*/ 808568 w 8662170"/>
                          <a:gd name="connsiteY2" fmla="*/ 0 h 1398333"/>
                          <a:gd name="connsiteX3" fmla="*/ 1443694 w 8662170"/>
                          <a:gd name="connsiteY3" fmla="*/ 0 h 1398333"/>
                          <a:gd name="connsiteX4" fmla="*/ 1443694 w 8662170"/>
                          <a:gd name="connsiteY4" fmla="*/ 0 h 1398333"/>
                          <a:gd name="connsiteX5" fmla="*/ 2100575 w 8662170"/>
                          <a:gd name="connsiteY5" fmla="*/ 0 h 1398333"/>
                          <a:gd name="connsiteX6" fmla="*/ 2779111 w 8662170"/>
                          <a:gd name="connsiteY6" fmla="*/ 0 h 1398333"/>
                          <a:gd name="connsiteX7" fmla="*/ 3609236 w 8662170"/>
                          <a:gd name="connsiteY7" fmla="*/ 0 h 1398333"/>
                          <a:gd name="connsiteX8" fmla="*/ 4165894 w 8662170"/>
                          <a:gd name="connsiteY8" fmla="*/ 0 h 1398333"/>
                          <a:gd name="connsiteX9" fmla="*/ 4969174 w 8662170"/>
                          <a:gd name="connsiteY9" fmla="*/ 0 h 1398333"/>
                          <a:gd name="connsiteX10" fmla="*/ 5624481 w 8662170"/>
                          <a:gd name="connsiteY10" fmla="*/ 0 h 1398333"/>
                          <a:gd name="connsiteX11" fmla="*/ 6279789 w 8662170"/>
                          <a:gd name="connsiteY11" fmla="*/ 0 h 1398333"/>
                          <a:gd name="connsiteX12" fmla="*/ 7083067 w 8662170"/>
                          <a:gd name="connsiteY12" fmla="*/ 0 h 1398333"/>
                          <a:gd name="connsiteX13" fmla="*/ 7639727 w 8662170"/>
                          <a:gd name="connsiteY13" fmla="*/ 0 h 1398333"/>
                          <a:gd name="connsiteX14" fmla="*/ 8541654 w 8662170"/>
                          <a:gd name="connsiteY14" fmla="*/ 0 h 1398333"/>
                          <a:gd name="connsiteX15" fmla="*/ 8662170 w 8662170"/>
                          <a:gd name="connsiteY15" fmla="*/ 233060 h 1398333"/>
                          <a:gd name="connsiteX16" fmla="*/ 8662170 w 8662170"/>
                          <a:gd name="connsiteY16" fmla="*/ 233055 h 1398333"/>
                          <a:gd name="connsiteX17" fmla="*/ 8662170 w 8662170"/>
                          <a:gd name="connsiteY17" fmla="*/ 233055 h 1398333"/>
                          <a:gd name="connsiteX18" fmla="*/ 8662170 w 8662170"/>
                          <a:gd name="connsiteY18" fmla="*/ 582638 h 1398333"/>
                          <a:gd name="connsiteX19" fmla="*/ 8662170 w 8662170"/>
                          <a:gd name="connsiteY19" fmla="*/ 1165271 h 1398333"/>
                          <a:gd name="connsiteX20" fmla="*/ 8541654 w 8662170"/>
                          <a:gd name="connsiteY20" fmla="*/ 1398333 h 1398333"/>
                          <a:gd name="connsiteX21" fmla="*/ 7738374 w 8662170"/>
                          <a:gd name="connsiteY21" fmla="*/ 1398333 h 1398333"/>
                          <a:gd name="connsiteX22" fmla="*/ 6935095 w 8662170"/>
                          <a:gd name="connsiteY22" fmla="*/ 1398333 h 1398333"/>
                          <a:gd name="connsiteX23" fmla="*/ 6230464 w 8662170"/>
                          <a:gd name="connsiteY23" fmla="*/ 1398333 h 1398333"/>
                          <a:gd name="connsiteX24" fmla="*/ 5476509 w 8662170"/>
                          <a:gd name="connsiteY24" fmla="*/ 1398333 h 1398333"/>
                          <a:gd name="connsiteX25" fmla="*/ 4673228 w 8662170"/>
                          <a:gd name="connsiteY25" fmla="*/ 1398333 h 1398333"/>
                          <a:gd name="connsiteX26" fmla="*/ 3609236 w 8662170"/>
                          <a:gd name="connsiteY26" fmla="*/ 1398333 h 1398333"/>
                          <a:gd name="connsiteX27" fmla="*/ 2844077 w 8662170"/>
                          <a:gd name="connsiteY27" fmla="*/ 1398333 h 1398333"/>
                          <a:gd name="connsiteX28" fmla="*/ 2078919 w 8662170"/>
                          <a:gd name="connsiteY28" fmla="*/ 1398333 h 1398333"/>
                          <a:gd name="connsiteX29" fmla="*/ 1443694 w 8662170"/>
                          <a:gd name="connsiteY29" fmla="*/ 1398333 h 1398333"/>
                          <a:gd name="connsiteX30" fmla="*/ 1443694 w 8662170"/>
                          <a:gd name="connsiteY30" fmla="*/ 1398333 h 1398333"/>
                          <a:gd name="connsiteX31" fmla="*/ 821800 w 8662170"/>
                          <a:gd name="connsiteY31" fmla="*/ 1398333 h 1398333"/>
                          <a:gd name="connsiteX32" fmla="*/ 120515 w 8662170"/>
                          <a:gd name="connsiteY32" fmla="*/ 1398333 h 1398333"/>
                          <a:gd name="connsiteX33" fmla="*/ 0 w 8662170"/>
                          <a:gd name="connsiteY33" fmla="*/ 1165271 h 1398333"/>
                          <a:gd name="connsiteX34" fmla="*/ 0 w 8662170"/>
                          <a:gd name="connsiteY34" fmla="*/ 582638 h 1398333"/>
                          <a:gd name="connsiteX35" fmla="*/ 0 w 8662170"/>
                          <a:gd name="connsiteY35" fmla="*/ 451548 h 1398333"/>
                          <a:gd name="connsiteX36" fmla="*/ 0 w 8662170"/>
                          <a:gd name="connsiteY36" fmla="*/ 233055 h 1398333"/>
                          <a:gd name="connsiteX37" fmla="*/ 0 w 8662170"/>
                          <a:gd name="connsiteY37" fmla="*/ 233060 h 139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62170" h="1398333" fill="none" extrusionOk="0">
                            <a:moveTo>
                              <a:pt x="0" y="233060"/>
                            </a:moveTo>
                            <a:cubicBezTo>
                              <a:pt x="24246" y="106363"/>
                              <a:pt x="38014" y="-4504"/>
                              <a:pt x="120515" y="0"/>
                            </a:cubicBezTo>
                            <a:cubicBezTo>
                              <a:pt x="259266" y="-90192"/>
                              <a:pt x="539145" y="100285"/>
                              <a:pt x="808568" y="0"/>
                            </a:cubicBezTo>
                            <a:cubicBezTo>
                              <a:pt x="1059533" y="-76350"/>
                              <a:pt x="1329201" y="8708"/>
                              <a:pt x="1443694" y="0"/>
                            </a:cubicBezTo>
                            <a:lnTo>
                              <a:pt x="1443694" y="0"/>
                            </a:lnTo>
                            <a:cubicBezTo>
                              <a:pt x="1645464" y="-2371"/>
                              <a:pt x="1912349" y="-119159"/>
                              <a:pt x="2100575" y="0"/>
                            </a:cubicBezTo>
                            <a:cubicBezTo>
                              <a:pt x="2318963" y="89682"/>
                              <a:pt x="2480969" y="5707"/>
                              <a:pt x="2779111" y="0"/>
                            </a:cubicBezTo>
                            <a:cubicBezTo>
                              <a:pt x="3043487" y="-124279"/>
                              <a:pt x="3317487" y="-86603"/>
                              <a:pt x="3609236" y="0"/>
                            </a:cubicBezTo>
                            <a:cubicBezTo>
                              <a:pt x="3814652" y="-72878"/>
                              <a:pt x="4032196" y="-43344"/>
                              <a:pt x="4165894" y="0"/>
                            </a:cubicBezTo>
                            <a:cubicBezTo>
                              <a:pt x="4324095" y="-49777"/>
                              <a:pt x="4767010" y="-61879"/>
                              <a:pt x="4969174" y="0"/>
                            </a:cubicBezTo>
                            <a:cubicBezTo>
                              <a:pt x="5288299" y="-11846"/>
                              <a:pt x="5464515" y="-58714"/>
                              <a:pt x="5624481" y="0"/>
                            </a:cubicBezTo>
                            <a:cubicBezTo>
                              <a:pt x="5803829" y="37790"/>
                              <a:pt x="6016320" y="50161"/>
                              <a:pt x="6279789" y="0"/>
                            </a:cubicBezTo>
                            <a:cubicBezTo>
                              <a:pt x="6484738" y="-124988"/>
                              <a:pt x="6896977" y="107585"/>
                              <a:pt x="7083067" y="0"/>
                            </a:cubicBezTo>
                            <a:cubicBezTo>
                              <a:pt x="7350808" y="-53363"/>
                              <a:pt x="7429291" y="-50810"/>
                              <a:pt x="7639727" y="0"/>
                            </a:cubicBezTo>
                            <a:cubicBezTo>
                              <a:pt x="7940946" y="58959"/>
                              <a:pt x="8146192" y="65775"/>
                              <a:pt x="8541654" y="0"/>
                            </a:cubicBezTo>
                            <a:cubicBezTo>
                              <a:pt x="8566921" y="-29050"/>
                              <a:pt x="8686269" y="96181"/>
                              <a:pt x="8662170" y="233060"/>
                            </a:cubicBezTo>
                            <a:lnTo>
                              <a:pt x="8662170" y="233055"/>
                            </a:lnTo>
                            <a:lnTo>
                              <a:pt x="8662170" y="233055"/>
                            </a:lnTo>
                            <a:cubicBezTo>
                              <a:pt x="8618765" y="376012"/>
                              <a:pt x="8648987" y="480440"/>
                              <a:pt x="8662170" y="582638"/>
                            </a:cubicBezTo>
                            <a:cubicBezTo>
                              <a:pt x="8655281" y="874748"/>
                              <a:pt x="8658430" y="934059"/>
                              <a:pt x="8662170" y="1165271"/>
                            </a:cubicBezTo>
                            <a:cubicBezTo>
                              <a:pt x="8672451" y="1294216"/>
                              <a:pt x="8625327" y="1398339"/>
                              <a:pt x="8541654" y="1398333"/>
                            </a:cubicBezTo>
                            <a:cubicBezTo>
                              <a:pt x="8255219" y="1485234"/>
                              <a:pt x="8023232" y="1420088"/>
                              <a:pt x="7738374" y="1398333"/>
                            </a:cubicBezTo>
                            <a:cubicBezTo>
                              <a:pt x="7616818" y="1368645"/>
                              <a:pt x="7173215" y="1252372"/>
                              <a:pt x="6935095" y="1398333"/>
                            </a:cubicBezTo>
                            <a:cubicBezTo>
                              <a:pt x="6822392" y="1434841"/>
                              <a:pt x="6507492" y="1441354"/>
                              <a:pt x="6230464" y="1398333"/>
                            </a:cubicBezTo>
                            <a:cubicBezTo>
                              <a:pt x="5950458" y="1336124"/>
                              <a:pt x="5638518" y="1459452"/>
                              <a:pt x="5476509" y="1398333"/>
                            </a:cubicBezTo>
                            <a:cubicBezTo>
                              <a:pt x="5316574" y="1442101"/>
                              <a:pt x="4895406" y="1387425"/>
                              <a:pt x="4673228" y="1398333"/>
                            </a:cubicBezTo>
                            <a:cubicBezTo>
                              <a:pt x="4407111" y="1256688"/>
                              <a:pt x="3919018" y="1358952"/>
                              <a:pt x="3609236" y="1398333"/>
                            </a:cubicBezTo>
                            <a:cubicBezTo>
                              <a:pt x="3334259" y="1405945"/>
                              <a:pt x="3216360" y="1433760"/>
                              <a:pt x="2844077" y="1398333"/>
                            </a:cubicBezTo>
                            <a:cubicBezTo>
                              <a:pt x="2551323" y="1360556"/>
                              <a:pt x="2430027" y="1507950"/>
                              <a:pt x="2078919" y="1398333"/>
                            </a:cubicBezTo>
                            <a:cubicBezTo>
                              <a:pt x="1757690" y="1341053"/>
                              <a:pt x="1752171" y="1466702"/>
                              <a:pt x="1443694" y="1398333"/>
                            </a:cubicBezTo>
                            <a:lnTo>
                              <a:pt x="1443694" y="1398333"/>
                            </a:lnTo>
                            <a:cubicBezTo>
                              <a:pt x="1311562" y="1444917"/>
                              <a:pt x="1119709" y="1391276"/>
                              <a:pt x="821800" y="1398333"/>
                            </a:cubicBezTo>
                            <a:cubicBezTo>
                              <a:pt x="500919" y="1339490"/>
                              <a:pt x="295789" y="1446458"/>
                              <a:pt x="120515" y="1398333"/>
                            </a:cubicBezTo>
                            <a:cubicBezTo>
                              <a:pt x="61493" y="1353155"/>
                              <a:pt x="-33396" y="1276119"/>
                              <a:pt x="0" y="1165271"/>
                            </a:cubicBezTo>
                            <a:cubicBezTo>
                              <a:pt x="-43074" y="899396"/>
                              <a:pt x="54698" y="763741"/>
                              <a:pt x="0" y="582638"/>
                            </a:cubicBezTo>
                            <a:cubicBezTo>
                              <a:pt x="8017" y="535197"/>
                              <a:pt x="-7034" y="497342"/>
                              <a:pt x="0" y="451548"/>
                            </a:cubicBezTo>
                            <a:cubicBezTo>
                              <a:pt x="9727" y="437023"/>
                              <a:pt x="23069" y="319911"/>
                              <a:pt x="0" y="233055"/>
                            </a:cubicBezTo>
                            <a:lnTo>
                              <a:pt x="0" y="233060"/>
                            </a:lnTo>
                            <a:close/>
                          </a:path>
                          <a:path w="8662170" h="1398333" stroke="0" extrusionOk="0">
                            <a:moveTo>
                              <a:pt x="0" y="233060"/>
                            </a:moveTo>
                            <a:cubicBezTo>
                              <a:pt x="19126" y="70638"/>
                              <a:pt x="40573" y="-15870"/>
                              <a:pt x="120515" y="0"/>
                            </a:cubicBezTo>
                            <a:cubicBezTo>
                              <a:pt x="338012" y="27259"/>
                              <a:pt x="578621" y="8605"/>
                              <a:pt x="768872" y="0"/>
                            </a:cubicBezTo>
                            <a:cubicBezTo>
                              <a:pt x="1001436" y="31338"/>
                              <a:pt x="1094152" y="26042"/>
                              <a:pt x="1443694" y="0"/>
                            </a:cubicBezTo>
                            <a:lnTo>
                              <a:pt x="1443694" y="0"/>
                            </a:lnTo>
                            <a:cubicBezTo>
                              <a:pt x="1727532" y="-33049"/>
                              <a:pt x="1886509" y="24655"/>
                              <a:pt x="2122230" y="0"/>
                            </a:cubicBezTo>
                            <a:cubicBezTo>
                              <a:pt x="2424720" y="-17496"/>
                              <a:pt x="2506626" y="54133"/>
                              <a:pt x="2865733" y="0"/>
                            </a:cubicBezTo>
                            <a:cubicBezTo>
                              <a:pt x="3177045" y="-83581"/>
                              <a:pt x="3385324" y="65890"/>
                              <a:pt x="3609236" y="0"/>
                            </a:cubicBezTo>
                            <a:cubicBezTo>
                              <a:pt x="3647936" y="-97180"/>
                              <a:pt x="3956140" y="4874"/>
                              <a:pt x="4264543" y="0"/>
                            </a:cubicBezTo>
                            <a:cubicBezTo>
                              <a:pt x="4496765" y="-63721"/>
                              <a:pt x="4751792" y="-46231"/>
                              <a:pt x="4969174" y="0"/>
                            </a:cubicBezTo>
                            <a:cubicBezTo>
                              <a:pt x="5101892" y="-3273"/>
                              <a:pt x="5452710" y="47414"/>
                              <a:pt x="5575157" y="0"/>
                            </a:cubicBezTo>
                            <a:cubicBezTo>
                              <a:pt x="5693743" y="11231"/>
                              <a:pt x="5976995" y="-16293"/>
                              <a:pt x="6181140" y="0"/>
                            </a:cubicBezTo>
                            <a:cubicBezTo>
                              <a:pt x="6357725" y="59418"/>
                              <a:pt x="6473783" y="-10197"/>
                              <a:pt x="6737798" y="0"/>
                            </a:cubicBezTo>
                            <a:cubicBezTo>
                              <a:pt x="6964835" y="8113"/>
                              <a:pt x="7071392" y="-41658"/>
                              <a:pt x="7294457" y="0"/>
                            </a:cubicBezTo>
                            <a:cubicBezTo>
                              <a:pt x="7481639" y="15005"/>
                              <a:pt x="7583311" y="-47430"/>
                              <a:pt x="7900439" y="0"/>
                            </a:cubicBezTo>
                            <a:cubicBezTo>
                              <a:pt x="8214713" y="-20446"/>
                              <a:pt x="8272816" y="-60143"/>
                              <a:pt x="8541654" y="0"/>
                            </a:cubicBezTo>
                            <a:cubicBezTo>
                              <a:pt x="8630358" y="11546"/>
                              <a:pt x="8629456" y="73414"/>
                              <a:pt x="8662170" y="233060"/>
                            </a:cubicBezTo>
                            <a:lnTo>
                              <a:pt x="8662170" y="233055"/>
                            </a:lnTo>
                            <a:lnTo>
                              <a:pt x="8662170" y="233055"/>
                            </a:lnTo>
                            <a:cubicBezTo>
                              <a:pt x="8676085" y="380237"/>
                              <a:pt x="8681000" y="415450"/>
                              <a:pt x="8662170" y="582638"/>
                            </a:cubicBezTo>
                            <a:cubicBezTo>
                              <a:pt x="8687458" y="693645"/>
                              <a:pt x="8714501" y="959296"/>
                              <a:pt x="8662170" y="1165271"/>
                            </a:cubicBezTo>
                            <a:cubicBezTo>
                              <a:pt x="8666582" y="1295571"/>
                              <a:pt x="8598943" y="1379913"/>
                              <a:pt x="8541654" y="1398333"/>
                            </a:cubicBezTo>
                            <a:cubicBezTo>
                              <a:pt x="8207717" y="1369303"/>
                              <a:pt x="8043528" y="1401199"/>
                              <a:pt x="7837023" y="1398333"/>
                            </a:cubicBezTo>
                            <a:cubicBezTo>
                              <a:pt x="7616155" y="1366303"/>
                              <a:pt x="7388996" y="1381196"/>
                              <a:pt x="7280364" y="1398333"/>
                            </a:cubicBezTo>
                            <a:cubicBezTo>
                              <a:pt x="7207708" y="1481494"/>
                              <a:pt x="6847185" y="1388448"/>
                              <a:pt x="6625058" y="1398333"/>
                            </a:cubicBezTo>
                            <a:cubicBezTo>
                              <a:pt x="6388580" y="1437590"/>
                              <a:pt x="6185408" y="1406898"/>
                              <a:pt x="5821778" y="1398333"/>
                            </a:cubicBezTo>
                            <a:cubicBezTo>
                              <a:pt x="5544498" y="1436501"/>
                              <a:pt x="5190957" y="1508975"/>
                              <a:pt x="5018498" y="1398333"/>
                            </a:cubicBezTo>
                            <a:cubicBezTo>
                              <a:pt x="4814847" y="1384038"/>
                              <a:pt x="4524628" y="1560441"/>
                              <a:pt x="4313868" y="1398333"/>
                            </a:cubicBezTo>
                            <a:cubicBezTo>
                              <a:pt x="4127542" y="1364271"/>
                              <a:pt x="3809832" y="1278160"/>
                              <a:pt x="3609236" y="1398333"/>
                            </a:cubicBezTo>
                            <a:cubicBezTo>
                              <a:pt x="3372330" y="1444347"/>
                              <a:pt x="3076296" y="1416415"/>
                              <a:pt x="2952355" y="1398333"/>
                            </a:cubicBezTo>
                            <a:cubicBezTo>
                              <a:pt x="2785380" y="1438817"/>
                              <a:pt x="2423540" y="1455488"/>
                              <a:pt x="2252164" y="1398333"/>
                            </a:cubicBezTo>
                            <a:cubicBezTo>
                              <a:pt x="2086780" y="1387177"/>
                              <a:pt x="1830896" y="1394931"/>
                              <a:pt x="1443694" y="1398333"/>
                            </a:cubicBezTo>
                            <a:lnTo>
                              <a:pt x="1443694" y="1398333"/>
                            </a:lnTo>
                            <a:cubicBezTo>
                              <a:pt x="1140788" y="1421722"/>
                              <a:pt x="1039390" y="1403032"/>
                              <a:pt x="808568" y="1398333"/>
                            </a:cubicBezTo>
                            <a:cubicBezTo>
                              <a:pt x="593965" y="1435123"/>
                              <a:pt x="369449" y="1372399"/>
                              <a:pt x="120515" y="1398333"/>
                            </a:cubicBezTo>
                            <a:cubicBezTo>
                              <a:pt x="62981" y="1357111"/>
                              <a:pt x="-9111" y="1282878"/>
                              <a:pt x="0" y="1165271"/>
                            </a:cubicBezTo>
                            <a:cubicBezTo>
                              <a:pt x="24387" y="885953"/>
                              <a:pt x="44870" y="776823"/>
                              <a:pt x="0" y="582638"/>
                            </a:cubicBezTo>
                            <a:cubicBezTo>
                              <a:pt x="5428" y="510387"/>
                              <a:pt x="7749" y="478760"/>
                              <a:pt x="0" y="451548"/>
                            </a:cubicBezTo>
                            <a:cubicBezTo>
                              <a:pt x="6030" y="357667"/>
                              <a:pt x="-18680" y="319473"/>
                              <a:pt x="0" y="233055"/>
                            </a:cubicBezTo>
                            <a:lnTo>
                              <a:pt x="0" y="233060"/>
                            </a:lnTo>
                            <a:close/>
                          </a:path>
                          <a:path w="8662170" h="1398333" fill="none" stroke="0" extrusionOk="0">
                            <a:moveTo>
                              <a:pt x="0" y="233060"/>
                            </a:moveTo>
                            <a:cubicBezTo>
                              <a:pt x="593" y="85483"/>
                              <a:pt x="57155" y="-19001"/>
                              <a:pt x="120515" y="0"/>
                            </a:cubicBezTo>
                            <a:cubicBezTo>
                              <a:pt x="222410" y="-42680"/>
                              <a:pt x="614833" y="70426"/>
                              <a:pt x="808568" y="0"/>
                            </a:cubicBezTo>
                            <a:cubicBezTo>
                              <a:pt x="1008120" y="-27590"/>
                              <a:pt x="1327282" y="63048"/>
                              <a:pt x="1443694" y="0"/>
                            </a:cubicBezTo>
                            <a:lnTo>
                              <a:pt x="1443694" y="0"/>
                            </a:lnTo>
                            <a:cubicBezTo>
                              <a:pt x="1695241" y="-80098"/>
                              <a:pt x="1928389" y="-26901"/>
                              <a:pt x="2100575" y="0"/>
                            </a:cubicBezTo>
                            <a:cubicBezTo>
                              <a:pt x="2297724" y="96847"/>
                              <a:pt x="2515623" y="36376"/>
                              <a:pt x="2779111" y="0"/>
                            </a:cubicBezTo>
                            <a:cubicBezTo>
                              <a:pt x="3024012" y="-43137"/>
                              <a:pt x="3271200" y="-119238"/>
                              <a:pt x="3609236" y="0"/>
                            </a:cubicBezTo>
                            <a:cubicBezTo>
                              <a:pt x="3814722" y="-41114"/>
                              <a:pt x="4047414" y="-9583"/>
                              <a:pt x="4165894" y="0"/>
                            </a:cubicBezTo>
                            <a:cubicBezTo>
                              <a:pt x="4256259" y="-13426"/>
                              <a:pt x="4625211" y="-59747"/>
                              <a:pt x="4969174" y="0"/>
                            </a:cubicBezTo>
                            <a:cubicBezTo>
                              <a:pt x="5215910" y="-29655"/>
                              <a:pt x="5424164" y="-2950"/>
                              <a:pt x="5624481" y="0"/>
                            </a:cubicBezTo>
                            <a:cubicBezTo>
                              <a:pt x="5776464" y="-52598"/>
                              <a:pt x="6052125" y="9049"/>
                              <a:pt x="6279789" y="0"/>
                            </a:cubicBezTo>
                            <a:cubicBezTo>
                              <a:pt x="6596892" y="24182"/>
                              <a:pt x="6800547" y="-15739"/>
                              <a:pt x="7083067" y="0"/>
                            </a:cubicBezTo>
                            <a:cubicBezTo>
                              <a:pt x="7349078" y="-54464"/>
                              <a:pt x="7435442" y="-46777"/>
                              <a:pt x="7639727" y="0"/>
                            </a:cubicBezTo>
                            <a:cubicBezTo>
                              <a:pt x="7815203" y="53045"/>
                              <a:pt x="8113416" y="78712"/>
                              <a:pt x="8541654" y="0"/>
                            </a:cubicBezTo>
                            <a:cubicBezTo>
                              <a:pt x="8611070" y="-12499"/>
                              <a:pt x="8684313" y="79113"/>
                              <a:pt x="8662170" y="233060"/>
                            </a:cubicBezTo>
                            <a:lnTo>
                              <a:pt x="8662170" y="233055"/>
                            </a:lnTo>
                            <a:lnTo>
                              <a:pt x="8662170" y="233055"/>
                            </a:lnTo>
                            <a:cubicBezTo>
                              <a:pt x="8628386" y="390313"/>
                              <a:pt x="8669133" y="495323"/>
                              <a:pt x="8662170" y="582638"/>
                            </a:cubicBezTo>
                            <a:cubicBezTo>
                              <a:pt x="8696708" y="851369"/>
                              <a:pt x="8657689" y="954258"/>
                              <a:pt x="8662170" y="1165271"/>
                            </a:cubicBezTo>
                            <a:cubicBezTo>
                              <a:pt x="8640007" y="1289975"/>
                              <a:pt x="8589215" y="1388380"/>
                              <a:pt x="8541654" y="1398333"/>
                            </a:cubicBezTo>
                            <a:cubicBezTo>
                              <a:pt x="8179191" y="1474754"/>
                              <a:pt x="7935157" y="1340363"/>
                              <a:pt x="7738374" y="1398333"/>
                            </a:cubicBezTo>
                            <a:cubicBezTo>
                              <a:pt x="7531250" y="1419072"/>
                              <a:pt x="7131636" y="1343347"/>
                              <a:pt x="6935095" y="1398333"/>
                            </a:cubicBezTo>
                            <a:cubicBezTo>
                              <a:pt x="6728881" y="1426437"/>
                              <a:pt x="6476671" y="1532209"/>
                              <a:pt x="6230464" y="1398333"/>
                            </a:cubicBezTo>
                            <a:cubicBezTo>
                              <a:pt x="5981520" y="1354812"/>
                              <a:pt x="5647336" y="1435515"/>
                              <a:pt x="5476509" y="1398333"/>
                            </a:cubicBezTo>
                            <a:cubicBezTo>
                              <a:pt x="5351590" y="1306705"/>
                              <a:pt x="4912522" y="1402931"/>
                              <a:pt x="4673228" y="1398333"/>
                            </a:cubicBezTo>
                            <a:cubicBezTo>
                              <a:pt x="4388579" y="1313919"/>
                              <a:pt x="3996550" y="1371387"/>
                              <a:pt x="3609236" y="1398333"/>
                            </a:cubicBezTo>
                            <a:cubicBezTo>
                              <a:pt x="3331325" y="1434853"/>
                              <a:pt x="3171095" y="1452211"/>
                              <a:pt x="2844077" y="1398333"/>
                            </a:cubicBezTo>
                            <a:cubicBezTo>
                              <a:pt x="2533778" y="1373934"/>
                              <a:pt x="2380494" y="1468291"/>
                              <a:pt x="2078919" y="1398333"/>
                            </a:cubicBezTo>
                            <a:cubicBezTo>
                              <a:pt x="1767886" y="1302812"/>
                              <a:pt x="1704244" y="1431287"/>
                              <a:pt x="1443694" y="1398333"/>
                            </a:cubicBezTo>
                            <a:lnTo>
                              <a:pt x="1443694" y="1398333"/>
                            </a:lnTo>
                            <a:cubicBezTo>
                              <a:pt x="1306529" y="1469519"/>
                              <a:pt x="1121755" y="1341091"/>
                              <a:pt x="821800" y="1398333"/>
                            </a:cubicBezTo>
                            <a:cubicBezTo>
                              <a:pt x="520399" y="1410756"/>
                              <a:pt x="322911" y="1442862"/>
                              <a:pt x="120515" y="1398333"/>
                            </a:cubicBezTo>
                            <a:cubicBezTo>
                              <a:pt x="36610" y="1413685"/>
                              <a:pt x="2784" y="1288698"/>
                              <a:pt x="0" y="1165271"/>
                            </a:cubicBezTo>
                            <a:cubicBezTo>
                              <a:pt x="23005" y="932225"/>
                              <a:pt x="1332" y="718723"/>
                              <a:pt x="0" y="582638"/>
                            </a:cubicBezTo>
                            <a:cubicBezTo>
                              <a:pt x="10432" y="556121"/>
                              <a:pt x="6902" y="487656"/>
                              <a:pt x="0" y="451548"/>
                            </a:cubicBezTo>
                            <a:cubicBezTo>
                              <a:pt x="-5432" y="413636"/>
                              <a:pt x="-12161" y="330998"/>
                              <a:pt x="0" y="233055"/>
                            </a:cubicBezTo>
                            <a:lnTo>
                              <a:pt x="0" y="233060"/>
                            </a:lnTo>
                            <a:close/>
                          </a:path>
                          <a:path w="8662170" h="1398333" fill="none" stroke="0" extrusionOk="0">
                            <a:moveTo>
                              <a:pt x="0" y="233060"/>
                            </a:moveTo>
                            <a:cubicBezTo>
                              <a:pt x="23393" y="92793"/>
                              <a:pt x="49856" y="-11504"/>
                              <a:pt x="120515" y="0"/>
                            </a:cubicBezTo>
                            <a:cubicBezTo>
                              <a:pt x="208954" y="-78245"/>
                              <a:pt x="583356" y="73566"/>
                              <a:pt x="808568" y="0"/>
                            </a:cubicBezTo>
                            <a:cubicBezTo>
                              <a:pt x="1039356" y="-32165"/>
                              <a:pt x="1317388" y="31740"/>
                              <a:pt x="1443694" y="0"/>
                            </a:cubicBezTo>
                            <a:lnTo>
                              <a:pt x="1443694" y="0"/>
                            </a:lnTo>
                            <a:cubicBezTo>
                              <a:pt x="1695335" y="-56905"/>
                              <a:pt x="1928105" y="-54531"/>
                              <a:pt x="2100575" y="0"/>
                            </a:cubicBezTo>
                            <a:cubicBezTo>
                              <a:pt x="2329576" y="99359"/>
                              <a:pt x="2516258" y="16151"/>
                              <a:pt x="2779111" y="0"/>
                            </a:cubicBezTo>
                            <a:cubicBezTo>
                              <a:pt x="3039535" y="-116593"/>
                              <a:pt x="3339590" y="-107597"/>
                              <a:pt x="3609236" y="0"/>
                            </a:cubicBezTo>
                            <a:cubicBezTo>
                              <a:pt x="3830794" y="-63717"/>
                              <a:pt x="4050675" y="-50036"/>
                              <a:pt x="4165894" y="0"/>
                            </a:cubicBezTo>
                            <a:cubicBezTo>
                              <a:pt x="4308216" y="-40541"/>
                              <a:pt x="4724087" y="-89788"/>
                              <a:pt x="4969174" y="0"/>
                            </a:cubicBezTo>
                            <a:cubicBezTo>
                              <a:pt x="5279427" y="-9573"/>
                              <a:pt x="5431558" y="-48762"/>
                              <a:pt x="5624481" y="0"/>
                            </a:cubicBezTo>
                            <a:cubicBezTo>
                              <a:pt x="5799889" y="-2815"/>
                              <a:pt x="6015190" y="44743"/>
                              <a:pt x="6279789" y="0"/>
                            </a:cubicBezTo>
                            <a:cubicBezTo>
                              <a:pt x="6515565" y="-43221"/>
                              <a:pt x="6841540" y="64800"/>
                              <a:pt x="7083067" y="0"/>
                            </a:cubicBezTo>
                            <a:cubicBezTo>
                              <a:pt x="7342437" y="-50239"/>
                              <a:pt x="7427468" y="-49777"/>
                              <a:pt x="7639727" y="0"/>
                            </a:cubicBezTo>
                            <a:cubicBezTo>
                              <a:pt x="7884503" y="40869"/>
                              <a:pt x="8102549" y="39276"/>
                              <a:pt x="8541654" y="0"/>
                            </a:cubicBezTo>
                            <a:cubicBezTo>
                              <a:pt x="8595585" y="5785"/>
                              <a:pt x="8687501" y="97516"/>
                              <a:pt x="8662170" y="233060"/>
                            </a:cubicBezTo>
                            <a:lnTo>
                              <a:pt x="8662170" y="233055"/>
                            </a:lnTo>
                            <a:lnTo>
                              <a:pt x="8662170" y="233055"/>
                            </a:lnTo>
                            <a:cubicBezTo>
                              <a:pt x="8626396" y="370477"/>
                              <a:pt x="8658912" y="473473"/>
                              <a:pt x="8662170" y="582638"/>
                            </a:cubicBezTo>
                            <a:cubicBezTo>
                              <a:pt x="8665544" y="867993"/>
                              <a:pt x="8663487" y="941764"/>
                              <a:pt x="8662170" y="1165271"/>
                            </a:cubicBezTo>
                            <a:cubicBezTo>
                              <a:pt x="8660894" y="1295413"/>
                              <a:pt x="8607269" y="1389844"/>
                              <a:pt x="8541654" y="1398333"/>
                            </a:cubicBezTo>
                            <a:cubicBezTo>
                              <a:pt x="8239226" y="1446421"/>
                              <a:pt x="7955414" y="1392064"/>
                              <a:pt x="7738374" y="1398333"/>
                            </a:cubicBezTo>
                            <a:cubicBezTo>
                              <a:pt x="7533006" y="1389231"/>
                              <a:pt x="7144684" y="1244433"/>
                              <a:pt x="6935095" y="1398333"/>
                            </a:cubicBezTo>
                            <a:cubicBezTo>
                              <a:pt x="6780038" y="1408823"/>
                              <a:pt x="6491951" y="1461773"/>
                              <a:pt x="6230464" y="1398333"/>
                            </a:cubicBezTo>
                            <a:cubicBezTo>
                              <a:pt x="5966376" y="1340457"/>
                              <a:pt x="5653320" y="1439092"/>
                              <a:pt x="5476509" y="1398333"/>
                            </a:cubicBezTo>
                            <a:cubicBezTo>
                              <a:pt x="5328091" y="1395020"/>
                              <a:pt x="4919432" y="1496780"/>
                              <a:pt x="4673228" y="1398333"/>
                            </a:cubicBezTo>
                            <a:cubicBezTo>
                              <a:pt x="4371466" y="1349297"/>
                              <a:pt x="3941824" y="1366535"/>
                              <a:pt x="3609236" y="1398333"/>
                            </a:cubicBezTo>
                            <a:cubicBezTo>
                              <a:pt x="3333828" y="1399506"/>
                              <a:pt x="3189469" y="1432023"/>
                              <a:pt x="2844077" y="1398333"/>
                            </a:cubicBezTo>
                            <a:cubicBezTo>
                              <a:pt x="2537374" y="1349301"/>
                              <a:pt x="2435771" y="1511085"/>
                              <a:pt x="2078919" y="1398333"/>
                            </a:cubicBezTo>
                            <a:cubicBezTo>
                              <a:pt x="1781768" y="1319954"/>
                              <a:pt x="1753258" y="1439630"/>
                              <a:pt x="1443694" y="1398333"/>
                            </a:cubicBezTo>
                            <a:lnTo>
                              <a:pt x="1443694" y="1398333"/>
                            </a:lnTo>
                            <a:cubicBezTo>
                              <a:pt x="1308267" y="1450672"/>
                              <a:pt x="1111702" y="1384105"/>
                              <a:pt x="821800" y="1398333"/>
                            </a:cubicBezTo>
                            <a:cubicBezTo>
                              <a:pt x="520252" y="1373256"/>
                              <a:pt x="289743" y="1432943"/>
                              <a:pt x="120515" y="1398333"/>
                            </a:cubicBezTo>
                            <a:cubicBezTo>
                              <a:pt x="53512" y="1384575"/>
                              <a:pt x="-21905" y="1284162"/>
                              <a:pt x="0" y="1165271"/>
                            </a:cubicBezTo>
                            <a:cubicBezTo>
                              <a:pt x="-1829" y="895356"/>
                              <a:pt x="23101" y="754287"/>
                              <a:pt x="0" y="582638"/>
                            </a:cubicBezTo>
                            <a:cubicBezTo>
                              <a:pt x="9526" y="543566"/>
                              <a:pt x="-7623" y="498954"/>
                              <a:pt x="0" y="451548"/>
                            </a:cubicBezTo>
                            <a:cubicBezTo>
                              <a:pt x="16988" y="429987"/>
                              <a:pt x="-7128" y="325783"/>
                              <a:pt x="0" y="233055"/>
                            </a:cubicBezTo>
                            <a:lnTo>
                              <a:pt x="0" y="23306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7" name="TextBox 6">
                <a:extLst>
                  <a:ext uri="{FF2B5EF4-FFF2-40B4-BE49-F238E27FC236}">
                    <a16:creationId xmlns:a16="http://schemas.microsoft.com/office/drawing/2014/main" id="{A1719FFC-AD1F-A89B-A1A2-C2BF61B7E716}"/>
                  </a:ext>
                </a:extLst>
              </p:cNvPr>
              <p:cNvSpPr txBox="1"/>
              <p:nvPr/>
            </p:nvSpPr>
            <p:spPr>
              <a:xfrm>
                <a:off x="851395" y="356102"/>
                <a:ext cx="9279223" cy="15770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effectLst/>
                    <a:latin typeface="Cambria" panose="02040503050406030204" pitchFamily="18" charset="0"/>
                    <a:ea typeface="Cambria" panose="02040503050406030204" pitchFamily="18" charset="0"/>
                  </a:rPr>
                  <a:t>Các nguồn tài nguyên này có sẵn trong tự nhiên hay không?</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34CAF212-06D2-1D92-E4D4-9D9F860125EF}"/>
                </a:ext>
              </a:extLst>
            </p:cNvPr>
            <p:cNvPicPr>
              <a:picLocks noChangeAspect="1"/>
            </p:cNvPicPr>
            <p:nvPr/>
          </p:nvPicPr>
          <p:blipFill>
            <a:blip r:embed="rId5"/>
            <a:stretch>
              <a:fillRect/>
            </a:stretch>
          </p:blipFill>
          <p:spPr>
            <a:xfrm>
              <a:off x="849064" y="1903098"/>
              <a:ext cx="826701" cy="985282"/>
            </a:xfrm>
            <a:prstGeom prst="rect">
              <a:avLst/>
            </a:prstGeom>
          </p:spPr>
        </p:pic>
      </p:grpSp>
      <p:sp>
        <p:nvSpPr>
          <p:cNvPr id="8" name="Plaque 7">
            <a:extLst>
              <a:ext uri="{FF2B5EF4-FFF2-40B4-BE49-F238E27FC236}">
                <a16:creationId xmlns:a16="http://schemas.microsoft.com/office/drawing/2014/main" id="{70C4B0FB-D249-1657-895D-948087875544}"/>
              </a:ext>
            </a:extLst>
          </p:cNvPr>
          <p:cNvSpPr/>
          <p:nvPr/>
        </p:nvSpPr>
        <p:spPr>
          <a:xfrm>
            <a:off x="4043680" y="5334635"/>
            <a:ext cx="6390639" cy="923926"/>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rgbClr val="FF0000"/>
                </a:solidFill>
                <a:latin typeface="Calibri" panose="020F0502020204030204"/>
                <a:cs typeface="Calibri" panose="020F0502020204030204" pitchFamily="34" charset="0"/>
              </a:rPr>
              <a:t>Chúng có sẵn trong tự nhiên.</a:t>
            </a:r>
            <a:endParaRPr kumimoji="0" lang="vi-VN" sz="4000" b="0" i="0" u="none" strike="noStrike" kern="1200" cap="none" spc="0" normalizeH="0" baseline="0" noProof="0" dirty="0">
              <a:ln>
                <a:noFill/>
              </a:ln>
              <a:solidFill>
                <a:srgbClr val="FF0000"/>
              </a:solidFill>
              <a:effectLst/>
              <a:uLnTx/>
              <a:uFillTx/>
              <a:latin typeface="Calibri" panose="020F0502020204030204"/>
              <a:cs typeface="Calibri" panose="020F0502020204030204" pitchFamily="34" charset="0"/>
            </a:endParaRPr>
          </a:p>
        </p:txBody>
      </p:sp>
    </p:spTree>
    <p:extLst>
      <p:ext uri="{BB962C8B-B14F-4D97-AF65-F5344CB8AC3E}">
        <p14:creationId xmlns:p14="http://schemas.microsoft.com/office/powerpoint/2010/main" val="12223100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14:presetBounceEnd="72000">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14:bounceEnd="72000">
                                          <p:cBhvr additive="base">
                                            <p:cTn id="20" dur="1000" fill="hold"/>
                                            <p:tgtEl>
                                              <p:spTgt spid="3"/>
                                            </p:tgtEl>
                                            <p:attrNameLst>
                                              <p:attrName>ppt_x</p:attrName>
                                            </p:attrNameLst>
                                          </p:cBhvr>
                                          <p:tavLst>
                                            <p:tav tm="0">
                                              <p:val>
                                                <p:strVal val="1+#ppt_w/2"/>
                                              </p:val>
                                            </p:tav>
                                            <p:tav tm="100000">
                                              <p:val>
                                                <p:strVal val="#ppt_x"/>
                                              </p:val>
                                            </p:tav>
                                          </p:tavLst>
                                        </p:anim>
                                        <p:anim calcmode="lin" valueType="num" p14:bounceEnd="72000">
                                          <p:cBhvr additive="base">
                                            <p:cTn id="21"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1+#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whoo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598"/>
        <p:cNvGrpSpPr/>
        <p:nvPr/>
      </p:nvGrpSpPr>
      <p:grpSpPr>
        <a:xfrm>
          <a:off x="0" y="0"/>
          <a:ext cx="0" cy="0"/>
          <a:chOff x="0" y="0"/>
          <a:chExt cx="0" cy="0"/>
        </a:xfrm>
      </p:grpSpPr>
      <p:pic>
        <p:nvPicPr>
          <p:cNvPr id="5" name="Picture 4">
            <a:extLst>
              <a:ext uri="{FF2B5EF4-FFF2-40B4-BE49-F238E27FC236}">
                <a16:creationId xmlns:a16="http://schemas.microsoft.com/office/drawing/2014/main" id="{0BAB4A26-0839-A7E1-146D-125D04596FE7}"/>
              </a:ext>
            </a:extLst>
          </p:cNvPr>
          <p:cNvPicPr>
            <a:picLocks noChangeAspect="1"/>
          </p:cNvPicPr>
          <p:nvPr/>
        </p:nvPicPr>
        <p:blipFill>
          <a:blip r:embed="rId4"/>
          <a:stretch>
            <a:fillRect/>
          </a:stretch>
        </p:blipFill>
        <p:spPr>
          <a:xfrm>
            <a:off x="3333750" y="-94955"/>
            <a:ext cx="5602518" cy="1651056"/>
          </a:xfrm>
          <a:prstGeom prst="rect">
            <a:avLst/>
          </a:prstGeom>
        </p:spPr>
      </p:pic>
      <p:pic>
        <p:nvPicPr>
          <p:cNvPr id="8" name="Picture 7">
            <a:extLst>
              <a:ext uri="{FF2B5EF4-FFF2-40B4-BE49-F238E27FC236}">
                <a16:creationId xmlns:a16="http://schemas.microsoft.com/office/drawing/2014/main" id="{80522F0E-4FA4-90A5-2BD6-791BA00B7E9C}"/>
              </a:ext>
            </a:extLst>
          </p:cNvPr>
          <p:cNvPicPr>
            <a:picLocks noChangeAspect="1"/>
          </p:cNvPicPr>
          <p:nvPr/>
        </p:nvPicPr>
        <p:blipFill>
          <a:blip r:embed="rId5"/>
          <a:stretch>
            <a:fillRect/>
          </a:stretch>
        </p:blipFill>
        <p:spPr>
          <a:xfrm>
            <a:off x="908849" y="2383911"/>
            <a:ext cx="10132430" cy="1774090"/>
          </a:xfrm>
          <a:prstGeom prst="rect">
            <a:avLst/>
          </a:prstGeom>
        </p:spPr>
      </p:pic>
      <p:pic>
        <p:nvPicPr>
          <p:cNvPr id="11" name="Picture 10">
            <a:extLst>
              <a:ext uri="{FF2B5EF4-FFF2-40B4-BE49-F238E27FC236}">
                <a16:creationId xmlns:a16="http://schemas.microsoft.com/office/drawing/2014/main" id="{AAC384D4-EDAA-BB46-7DA7-102D67F1CA31}"/>
              </a:ext>
            </a:extLst>
          </p:cNvPr>
          <p:cNvPicPr>
            <a:picLocks noChangeAspect="1"/>
          </p:cNvPicPr>
          <p:nvPr/>
        </p:nvPicPr>
        <p:blipFill>
          <a:blip r:embed="rId6"/>
          <a:stretch>
            <a:fillRect/>
          </a:stretch>
        </p:blipFill>
        <p:spPr>
          <a:xfrm>
            <a:off x="4255255" y="1170755"/>
            <a:ext cx="3090940" cy="1335140"/>
          </a:xfrm>
          <a:prstGeom prst="rect">
            <a:avLst/>
          </a:prstGeom>
        </p:spPr>
      </p:pic>
    </p:spTree>
    <p:extLst>
      <p:ext uri="{BB962C8B-B14F-4D97-AF65-F5344CB8AC3E}">
        <p14:creationId xmlns:p14="http://schemas.microsoft.com/office/powerpoint/2010/main" val="80533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pic>
        <p:nvPicPr>
          <p:cNvPr id="10" name="图片 9">
            <a:extLst>
              <a:ext uri="{FF2B5EF4-FFF2-40B4-BE49-F238E27FC236}">
                <a16:creationId xmlns:a16="http://schemas.microsoft.com/office/drawing/2014/main"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7" name="图片 16">
            <a:extLst>
              <a:ext uri="{FF2B5EF4-FFF2-40B4-BE49-F238E27FC236}">
                <a16:creationId xmlns:a16="http://schemas.microsoft.com/office/drawing/2014/main" id="{78C1C580-DB60-4A64-81B6-F700AB3593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7117" y="3036596"/>
            <a:ext cx="3429000" cy="3429000"/>
          </a:xfrm>
          <a:prstGeom prst="rect">
            <a:avLst/>
          </a:prstGeom>
        </p:spPr>
      </p:pic>
      <p:pic>
        <p:nvPicPr>
          <p:cNvPr id="28" name="图片 27">
            <a:extLst>
              <a:ext uri="{FF2B5EF4-FFF2-40B4-BE49-F238E27FC236}">
                <a16:creationId xmlns:a16="http://schemas.microsoft.com/office/drawing/2014/main" id="{9CFEED05-D6EE-480C-9288-608A793CF9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3168" y="3735844"/>
            <a:ext cx="1345041" cy="2622133"/>
          </a:xfrm>
          <a:prstGeom prst="rect">
            <a:avLst/>
          </a:prstGeom>
        </p:spPr>
      </p:pic>
      <p:pic>
        <p:nvPicPr>
          <p:cNvPr id="30" name="图片 29">
            <a:extLst>
              <a:ext uri="{FF2B5EF4-FFF2-40B4-BE49-F238E27FC236}">
                <a16:creationId xmlns:a16="http://schemas.microsoft.com/office/drawing/2014/main" id="{4C1C12DE-8061-4A0F-BCE2-9A74B3A18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1422" y="3075872"/>
            <a:ext cx="1340952" cy="1340952"/>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F8436075-9280-BFC6-2127-F72C54D688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10748" y="608215"/>
            <a:ext cx="7456054" cy="5584420"/>
          </a:xfrm>
          <a:prstGeom prst="rect">
            <a:avLst/>
          </a:prstGeom>
        </p:spPr>
      </p:pic>
    </p:spTree>
    <p:custDataLst>
      <p:tags r:id="rId1"/>
    </p:custDataLst>
    <p:extLst>
      <p:ext uri="{BB962C8B-B14F-4D97-AF65-F5344CB8AC3E}">
        <p14:creationId xmlns:p14="http://schemas.microsoft.com/office/powerpoint/2010/main" val="108063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a:extLst>
              <a:ext uri="{FF2B5EF4-FFF2-40B4-BE49-F238E27FC236}">
                <a16:creationId xmlns:a16="http://schemas.microsoft.com/office/drawing/2014/main" id="{92F74B83-F4F6-817F-341E-488C4BFFB276}"/>
              </a:ext>
            </a:extLst>
          </p:cNvPr>
          <p:cNvGrpSpPr/>
          <p:nvPr/>
        </p:nvGrpSpPr>
        <p:grpSpPr>
          <a:xfrm>
            <a:off x="1330667" y="286689"/>
            <a:ext cx="9236336" cy="4843308"/>
            <a:chOff x="-7927329" y="-4954585"/>
            <a:chExt cx="9902260" cy="5268685"/>
          </a:xfrm>
        </p:grpSpPr>
        <p:sp>
          <p:nvSpPr>
            <p:cNvPr id="7" name="任意多边形 14">
              <a:extLst>
                <a:ext uri="{FF2B5EF4-FFF2-40B4-BE49-F238E27FC236}">
                  <a16:creationId xmlns:a16="http://schemas.microsoft.com/office/drawing/2014/main" id="{FFCC8A82-E094-CE3E-2405-9F8709A1C9F2}"/>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5">
              <a:extLst>
                <a:ext uri="{FF2B5EF4-FFF2-40B4-BE49-F238E27FC236}">
                  <a16:creationId xmlns:a16="http://schemas.microsoft.com/office/drawing/2014/main" id="{3CCAC9A6-F869-EF1B-DCB3-0D6710BECF8E}"/>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多边形 16">
              <a:extLst>
                <a:ext uri="{FF2B5EF4-FFF2-40B4-BE49-F238E27FC236}">
                  <a16:creationId xmlns:a16="http://schemas.microsoft.com/office/drawing/2014/main" id="{A9AE588F-0C90-DB64-AE52-5FE0FDF39824}"/>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1" name="TextBox 10">
            <a:extLst>
              <a:ext uri="{FF2B5EF4-FFF2-40B4-BE49-F238E27FC236}">
                <a16:creationId xmlns:a16="http://schemas.microsoft.com/office/drawing/2014/main" id="{8BD06EF8-F71C-3281-9637-06B847806F24}"/>
              </a:ext>
            </a:extLst>
          </p:cNvPr>
          <p:cNvSpPr txBox="1"/>
          <p:nvPr/>
        </p:nvSpPr>
        <p:spPr>
          <a:xfrm>
            <a:off x="2173218" y="1174036"/>
            <a:ext cx="7314293" cy="2308324"/>
          </a:xfrm>
          <a:prstGeom prst="rect">
            <a:avLst/>
          </a:prstGeom>
          <a:noFill/>
        </p:spPr>
        <p:txBody>
          <a:bodyPr wrap="square" rtlCol="0">
            <a:spAutoFit/>
          </a:bodyPr>
          <a:lstStyle/>
          <a:p>
            <a:pPr lvl="0" algn="ctr">
              <a:defRPr/>
            </a:pPr>
            <a:r>
              <a:rPr lang="vi-VN" sz="3600" b="1" dirty="0">
                <a:solidFill>
                  <a:srgbClr val="C00000"/>
                </a:solidFill>
                <a:latin typeface="Cambria" panose="02040503050406030204" pitchFamily="18" charset="0"/>
                <a:ea typeface="Cambria" panose="02040503050406030204" pitchFamily="18" charset="0"/>
              </a:rPr>
              <a:t>Khám phá vai trò của tài nguyên thiên nhiên và một số khó khăn của môi trường thiên nhiên đối với sản xuất và đời sống</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2" name="图片 22">
            <a:extLst>
              <a:ext uri="{FF2B5EF4-FFF2-40B4-BE49-F238E27FC236}">
                <a16:creationId xmlns:a16="http://schemas.microsoft.com/office/drawing/2014/main" id="{48982BC8-2A04-A052-511A-AFB34BBB5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50068" y="4328014"/>
            <a:ext cx="6419879" cy="2436054"/>
          </a:xfrm>
          <a:prstGeom prst="rect">
            <a:avLst/>
          </a:prstGeom>
        </p:spPr>
      </p:pic>
    </p:spTree>
    <p:extLst>
      <p:ext uri="{BB962C8B-B14F-4D97-AF65-F5344CB8AC3E}">
        <p14:creationId xmlns:p14="http://schemas.microsoft.com/office/powerpoint/2010/main" val="169141993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3CDE8DD7-D1C9-67B2-E210-2030FDABA514}"/>
              </a:ext>
            </a:extLst>
          </p:cNvPr>
          <p:cNvGrpSpPr/>
          <p:nvPr/>
        </p:nvGrpSpPr>
        <p:grpSpPr>
          <a:xfrm>
            <a:off x="457200" y="192203"/>
            <a:ext cx="11592560" cy="1493107"/>
            <a:chOff x="314102" y="666654"/>
            <a:chExt cx="5266568" cy="3141018"/>
          </a:xfrm>
        </p:grpSpPr>
        <p:grpSp>
          <p:nvGrpSpPr>
            <p:cNvPr id="7" name="Group 6">
              <a:extLst>
                <a:ext uri="{FF2B5EF4-FFF2-40B4-BE49-F238E27FC236}">
                  <a16:creationId xmlns:a16="http://schemas.microsoft.com/office/drawing/2014/main" id="{828D0E4D-8080-A8BD-1BA1-522817F7C4AB}"/>
                </a:ext>
              </a:extLst>
            </p:cNvPr>
            <p:cNvGrpSpPr/>
            <p:nvPr/>
          </p:nvGrpSpPr>
          <p:grpSpPr>
            <a:xfrm>
              <a:off x="314102" y="666654"/>
              <a:ext cx="5266568" cy="2834640"/>
              <a:chOff x="381000" y="594360"/>
              <a:chExt cx="5266568" cy="2834640"/>
            </a:xfrm>
          </p:grpSpPr>
          <p:sp>
            <p:nvSpPr>
              <p:cNvPr id="11" name="Rectangle: Rounded Corners 10">
                <a:extLst>
                  <a:ext uri="{FF2B5EF4-FFF2-40B4-BE49-F238E27FC236}">
                    <a16:creationId xmlns:a16="http://schemas.microsoft.com/office/drawing/2014/main" id="{59CDC594-FB31-C469-4F29-489069B0BCEE}"/>
                  </a:ext>
                </a:extLst>
              </p:cNvPr>
              <p:cNvSpPr/>
              <p:nvPr/>
            </p:nvSpPr>
            <p:spPr>
              <a:xfrm>
                <a:off x="381000" y="594360"/>
                <a:ext cx="5266568" cy="2834640"/>
              </a:xfrm>
              <a:prstGeom prst="roundRect">
                <a:avLst>
                  <a:gd name="adj" fmla="val 10753"/>
                </a:avLst>
              </a:prstGeom>
              <a:solidFill>
                <a:schemeClr val="accent6">
                  <a:lumMod val="40000"/>
                  <a:lumOff val="6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A55D483-A23F-75BA-077E-82E04F358151}"/>
                  </a:ext>
                </a:extLst>
              </p:cNvPr>
              <p:cNvSpPr/>
              <p:nvPr/>
            </p:nvSpPr>
            <p:spPr>
              <a:xfrm>
                <a:off x="483691" y="693421"/>
                <a:ext cx="5046517" cy="2636520"/>
              </a:xfrm>
              <a:prstGeom prst="roundRect">
                <a:avLst>
                  <a:gd name="adj" fmla="val 10067"/>
                </a:avLst>
              </a:prstGeom>
              <a:solidFill>
                <a:srgbClr val="FEFEEB"/>
              </a:solid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73305B8C-21E3-CA5C-6B6D-A0248A9DB94A}"/>
                </a:ext>
              </a:extLst>
            </p:cNvPr>
            <p:cNvSpPr txBox="1"/>
            <p:nvPr/>
          </p:nvSpPr>
          <p:spPr>
            <a:xfrm>
              <a:off x="539044" y="764595"/>
              <a:ext cx="4792236" cy="3043077"/>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Đọc thông tin, em hãy:</a:t>
              </a:r>
            </a:p>
            <a:p>
              <a:pPr marL="342900" indent="-342900" algn="just">
                <a:buFont typeface="Arial" panose="020B0604020202020204" pitchFamily="34" charset="0"/>
                <a:buChar char="•"/>
              </a:pPr>
              <a:r>
                <a:rPr lang="vi-VN" sz="2200" i="0" dirty="0">
                  <a:solidFill>
                    <a:srgbClr val="000000"/>
                  </a:solidFill>
                  <a:effectLst/>
                  <a:latin typeface="Cambria" panose="02040503050406030204" pitchFamily="18" charset="0"/>
                  <a:ea typeface="Cambria" panose="02040503050406030204" pitchFamily="18" charset="0"/>
                </a:rPr>
                <a:t>Nêu vai trò của tài nguyên thiên nhiên đối với sự phát triển kinh tế của Việt Nam.</a:t>
              </a:r>
            </a:p>
            <a:p>
              <a:pPr marL="342900" indent="-342900" algn="just">
                <a:buFont typeface="Arial" panose="020B0604020202020204" pitchFamily="34" charset="0"/>
                <a:buChar char="•"/>
              </a:pPr>
              <a:r>
                <a:rPr lang="vi-VN" sz="2200" i="0" dirty="0">
                  <a:solidFill>
                    <a:srgbClr val="000000"/>
                  </a:solidFill>
                  <a:effectLst/>
                  <a:latin typeface="Cambria" panose="02040503050406030204" pitchFamily="18" charset="0"/>
                  <a:ea typeface="Cambria" panose="02040503050406030204" pitchFamily="18" charset="0"/>
                </a:rPr>
                <a:t>Trình bày một số khó khăn của môi trường thiên nhiên đối với sản xuất và đời sống.</a:t>
              </a:r>
            </a:p>
          </p:txBody>
        </p:sp>
      </p:grpSp>
      <p:pic>
        <p:nvPicPr>
          <p:cNvPr id="10" name="Picture 9">
            <a:extLst>
              <a:ext uri="{FF2B5EF4-FFF2-40B4-BE49-F238E27FC236}">
                <a16:creationId xmlns:a16="http://schemas.microsoft.com/office/drawing/2014/main" id="{15E8E52D-592E-BF80-74C2-8763414F6D13}"/>
              </a:ext>
            </a:extLst>
          </p:cNvPr>
          <p:cNvPicPr>
            <a:picLocks noChangeAspect="1"/>
          </p:cNvPicPr>
          <p:nvPr/>
        </p:nvPicPr>
        <p:blipFill>
          <a:blip r:embed="rId3"/>
          <a:stretch>
            <a:fillRect/>
          </a:stretch>
        </p:blipFill>
        <p:spPr>
          <a:xfrm>
            <a:off x="2649220" y="1813242"/>
            <a:ext cx="6806914" cy="45265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3" name="Picture 2">
            <a:extLst>
              <a:ext uri="{FF2B5EF4-FFF2-40B4-BE49-F238E27FC236}">
                <a16:creationId xmlns:a16="http://schemas.microsoft.com/office/drawing/2014/main" id="{56C00A58-CDDB-0CE4-064F-3A0F992E1ACD}"/>
              </a:ext>
            </a:extLst>
          </p:cNvPr>
          <p:cNvPicPr>
            <a:picLocks noChangeAspect="1"/>
          </p:cNvPicPr>
          <p:nvPr/>
        </p:nvPicPr>
        <p:blipFill>
          <a:blip r:embed="rId3"/>
          <a:stretch>
            <a:fillRect/>
          </a:stretch>
        </p:blipFill>
        <p:spPr>
          <a:xfrm>
            <a:off x="691357" y="650240"/>
            <a:ext cx="4723923" cy="3603266"/>
          </a:xfrm>
          <a:prstGeom prst="rect">
            <a:avLst/>
          </a:prstGeom>
        </p:spPr>
      </p:pic>
      <p:sp>
        <p:nvSpPr>
          <p:cNvPr id="4" name="TextBox 3">
            <a:extLst>
              <a:ext uri="{FF2B5EF4-FFF2-40B4-BE49-F238E27FC236}">
                <a16:creationId xmlns:a16="http://schemas.microsoft.com/office/drawing/2014/main" id="{6ADE892C-3A18-EA20-D224-2664A23D1BB1}"/>
              </a:ext>
            </a:extLst>
          </p:cNvPr>
          <p:cNvSpPr txBox="1"/>
          <p:nvPr/>
        </p:nvSpPr>
        <p:spPr>
          <a:xfrm>
            <a:off x="1767840" y="4490720"/>
            <a:ext cx="329184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Vụ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mùa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bội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thu</a:t>
            </a:r>
            <a:r>
              <a:rPr lang="en-US" sz="3200" b="1" dirty="0">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902CA77D-B95C-2AFE-4747-EBC25D138AC1}"/>
              </a:ext>
            </a:extLst>
          </p:cNvPr>
          <p:cNvPicPr>
            <a:picLocks noChangeAspect="1"/>
          </p:cNvPicPr>
          <p:nvPr/>
        </p:nvPicPr>
        <p:blipFill>
          <a:blip r:embed="rId4"/>
          <a:stretch>
            <a:fillRect/>
          </a:stretch>
        </p:blipFill>
        <p:spPr>
          <a:xfrm>
            <a:off x="6840219" y="538480"/>
            <a:ext cx="4826389" cy="3657600"/>
          </a:xfrm>
          <a:prstGeom prst="rect">
            <a:avLst/>
          </a:prstGeom>
        </p:spPr>
      </p:pic>
      <p:sp>
        <p:nvSpPr>
          <p:cNvPr id="9" name="TextBox 8">
            <a:extLst>
              <a:ext uri="{FF2B5EF4-FFF2-40B4-BE49-F238E27FC236}">
                <a16:creationId xmlns:a16="http://schemas.microsoft.com/office/drawing/2014/main" id="{B357FA5B-BED2-7C1F-863A-EE8744CB3595}"/>
              </a:ext>
            </a:extLst>
          </p:cNvPr>
          <p:cNvSpPr txBox="1"/>
          <p:nvPr/>
        </p:nvSpPr>
        <p:spPr>
          <a:xfrm>
            <a:off x="8178800" y="4297680"/>
            <a:ext cx="329184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Trang </a:t>
            </a:r>
            <a:r>
              <a:rPr lang="en-US" sz="3200" b="1" dirty="0" err="1">
                <a:latin typeface="Cambria" panose="02040503050406030204" pitchFamily="18" charset="0"/>
                <a:ea typeface="Cambria" panose="02040503050406030204" pitchFamily="18" charset="0"/>
              </a:rPr>
              <a:t>trại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bò</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3194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19AD77-30FA-DCD7-5AE7-837C3A8901F7}"/>
              </a:ext>
            </a:extLst>
          </p:cNvPr>
          <p:cNvSpPr/>
          <p:nvPr/>
        </p:nvSpPr>
        <p:spPr>
          <a:xfrm>
            <a:off x="333375" y="285750"/>
            <a:ext cx="11544300" cy="6353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sp>
        <p:nvSpPr>
          <p:cNvPr id="4" name="TextBox 3">
            <a:extLst>
              <a:ext uri="{FF2B5EF4-FFF2-40B4-BE49-F238E27FC236}">
                <a16:creationId xmlns:a16="http://schemas.microsoft.com/office/drawing/2014/main" id="{6ADE892C-3A18-EA20-D224-2664A23D1BB1}"/>
              </a:ext>
            </a:extLst>
          </p:cNvPr>
          <p:cNvSpPr txBox="1"/>
          <p:nvPr/>
        </p:nvSpPr>
        <p:spPr>
          <a:xfrm>
            <a:off x="2021840" y="4490720"/>
            <a:ext cx="30378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Trang </a:t>
            </a:r>
            <a:r>
              <a:rPr kumimoji="0" lang="en-US" sz="3200" b="1"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trại</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191919"/>
                </a:solidFill>
                <a:effectLst/>
                <a:uLnTx/>
                <a:uFillTx/>
                <a:latin typeface="Cambria" panose="02040503050406030204" pitchFamily="18" charset="0"/>
                <a:ea typeface="Cambria" panose="02040503050406030204" pitchFamily="18" charset="0"/>
                <a:cs typeface="+mn-cs"/>
              </a:rPr>
              <a:t>gà</a:t>
            </a:r>
            <a:endPar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92B78DF-3C2F-A6FE-86FC-F2A1B8B3A13C}"/>
              </a:ext>
            </a:extLst>
          </p:cNvPr>
          <p:cNvPicPr>
            <a:picLocks noChangeAspect="1"/>
          </p:cNvPicPr>
          <p:nvPr/>
        </p:nvPicPr>
        <p:blipFill>
          <a:blip r:embed="rId3"/>
          <a:stretch>
            <a:fillRect/>
          </a:stretch>
        </p:blipFill>
        <p:spPr>
          <a:xfrm>
            <a:off x="961072" y="798194"/>
            <a:ext cx="4667568" cy="3450125"/>
          </a:xfrm>
          <a:prstGeom prst="rect">
            <a:avLst/>
          </a:prstGeom>
        </p:spPr>
      </p:pic>
      <p:pic>
        <p:nvPicPr>
          <p:cNvPr id="7" name="Picture 6">
            <a:extLst>
              <a:ext uri="{FF2B5EF4-FFF2-40B4-BE49-F238E27FC236}">
                <a16:creationId xmlns:a16="http://schemas.microsoft.com/office/drawing/2014/main" id="{E8A4EC5A-30E6-4404-C7FC-B037C9A1922E}"/>
              </a:ext>
            </a:extLst>
          </p:cNvPr>
          <p:cNvPicPr>
            <a:picLocks noChangeAspect="1"/>
          </p:cNvPicPr>
          <p:nvPr/>
        </p:nvPicPr>
        <p:blipFill>
          <a:blip r:embed="rId4"/>
          <a:stretch>
            <a:fillRect/>
          </a:stretch>
        </p:blipFill>
        <p:spPr>
          <a:xfrm>
            <a:off x="6616700" y="838834"/>
            <a:ext cx="4508776" cy="3387725"/>
          </a:xfrm>
          <a:prstGeom prst="rect">
            <a:avLst/>
          </a:prstGeom>
        </p:spPr>
      </p:pic>
      <p:sp>
        <p:nvSpPr>
          <p:cNvPr id="8" name="TextBox 7">
            <a:extLst>
              <a:ext uri="{FF2B5EF4-FFF2-40B4-BE49-F238E27FC236}">
                <a16:creationId xmlns:a16="http://schemas.microsoft.com/office/drawing/2014/main" id="{E507A5DA-3C47-9B64-57F9-7E1440A8C74E}"/>
              </a:ext>
            </a:extLst>
          </p:cNvPr>
          <p:cNvSpPr txBox="1"/>
          <p:nvPr/>
        </p:nvSpPr>
        <p:spPr>
          <a:xfrm>
            <a:off x="6949440" y="4348480"/>
            <a:ext cx="41554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Trang </a:t>
            </a:r>
            <a:r>
              <a:rPr kumimoji="0" lang="en-US" sz="3200" b="1"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trại</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191919"/>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3024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Pastel Detailed Lesson Plan for Pre-K by Slidesgo">
  <a:themeElements>
    <a:clrScheme name="Simple Light">
      <a:dk1>
        <a:srgbClr val="191919"/>
      </a:dk1>
      <a:lt1>
        <a:srgbClr val="FFFFFF"/>
      </a:lt1>
      <a:dk2>
        <a:srgbClr val="FB6E6E"/>
      </a:dk2>
      <a:lt2>
        <a:srgbClr val="F9C3DA"/>
      </a:lt2>
      <a:accent1>
        <a:srgbClr val="84B5FB"/>
      </a:accent1>
      <a:accent2>
        <a:srgbClr val="897EFB"/>
      </a:accent2>
      <a:accent3>
        <a:srgbClr val="FFB489"/>
      </a:accent3>
      <a:accent4>
        <a:srgbClr val="FFE29E"/>
      </a:accent4>
      <a:accent5>
        <a:srgbClr val="191919"/>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486</Words>
  <Application>Microsoft Office PowerPoint</Application>
  <PresentationFormat>Widescreen</PresentationFormat>
  <Paragraphs>33</Paragraphs>
  <Slides>18</Slides>
  <Notes>15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微软雅黑</vt:lpstr>
      <vt:lpstr>宋体</vt:lpstr>
      <vt:lpstr>Arial</vt:lpstr>
      <vt:lpstr>Bebas Neue</vt:lpstr>
      <vt:lpstr>Calibri</vt:lpstr>
      <vt:lpstr>Cambria</vt:lpstr>
      <vt:lpstr>Comfortaa</vt:lpstr>
      <vt:lpstr>Darker Grotesque SemiBold</vt:lpstr>
      <vt:lpstr>等线</vt:lpstr>
      <vt:lpstr>Jomhuria</vt:lpstr>
      <vt:lpstr>Roboto</vt:lpstr>
      <vt:lpstr>Pastel Detailed Lesson Plan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1</cp:revision>
  <dcterms:created xsi:type="dcterms:W3CDTF">2024-07-13T04:00:50Z</dcterms:created>
  <dcterms:modified xsi:type="dcterms:W3CDTF">2024-09-03T15:11:47Z</dcterms:modified>
</cp:coreProperties>
</file>