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sldIdLst>
    <p:sldId id="257" r:id="rId3"/>
    <p:sldId id="289" r:id="rId4"/>
    <p:sldId id="287" r:id="rId5"/>
    <p:sldId id="284" r:id="rId6"/>
    <p:sldId id="261" r:id="rId7"/>
    <p:sldId id="290" r:id="rId8"/>
    <p:sldId id="285" r:id="rId9"/>
    <p:sldId id="256" r:id="rId10"/>
    <p:sldId id="293" r:id="rId11"/>
    <p:sldId id="294" r:id="rId12"/>
    <p:sldId id="258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002" autoAdjust="0"/>
  </p:normalViewPr>
  <p:slideViewPr>
    <p:cSldViewPr snapToGrid="0">
      <p:cViewPr varScale="1">
        <p:scale>
          <a:sx n="23" d="100"/>
          <a:sy n="23" d="100"/>
        </p:scale>
        <p:origin x="116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57D0168-B866-07DC-444A-A8EC28DD2C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409" y="0"/>
            <a:ext cx="1927296" cy="19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73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8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0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61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18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4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8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1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3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9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763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3106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81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606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19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53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4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6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2B4DC23-A27C-2C49-BF3C-418707AC29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1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69A9CF5-74AC-30EE-69C3-6954FACB80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3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gif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gif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6.gif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12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gif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gif"/><Relationship Id="rId18" Type="http://schemas.openxmlformats.org/officeDocument/2006/relationships/image" Target="../media/image26.gif"/><Relationship Id="rId3" Type="http://schemas.microsoft.com/office/2007/relationships/media" Target="../media/media3.mp3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44.gif"/><Relationship Id="rId17" Type="http://schemas.openxmlformats.org/officeDocument/2006/relationships/image" Target="../media/image6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openxmlformats.org/officeDocument/2006/relationships/image" Target="../media/image23.gif"/><Relationship Id="rId5" Type="http://schemas.microsoft.com/office/2007/relationships/media" Target="../media/media2.mp3"/><Relationship Id="rId15" Type="http://schemas.openxmlformats.org/officeDocument/2006/relationships/image" Target="../media/image24.png"/><Relationship Id="rId10" Type="http://schemas.openxmlformats.org/officeDocument/2006/relationships/image" Target="../media/image43.png"/><Relationship Id="rId19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sv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sv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9.sv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gif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gif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gif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gif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F28A3B13-67F4-433A-8A9F-8E5BED89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2868" y="2147760"/>
            <a:ext cx="3184525" cy="406445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CADFD3B-8992-4B3C-A090-5FB2FA64882B}"/>
              </a:ext>
            </a:extLst>
          </p:cNvPr>
          <p:cNvGrpSpPr/>
          <p:nvPr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2C0BBD1-895D-4E11-AA00-6822A951E804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38C430-66A9-4491-B19C-C84E1CC01BA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97C309-F46D-4938-B654-3227270EE319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D85DC73-2D2D-4524-8769-0D4AE5AAB2B9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207CFBE-7521-4186-8D6E-6E48069C3F70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C010132-F005-4ED7-9E33-94A236CD8C05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280A90B-D0B9-4134-8165-4748E9CCA9A0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A835375-17FA-409B-B1EA-C7600AF2D86A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CD94D7E-1E35-4C1F-ABE9-5B82A156D580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5BE843F-51EE-4940-A867-F8611D1E73B1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7EF14B3-9E06-403D-9FDE-9FF1006A45F5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2FD8D002-4C84-4FE9-A9CC-DA25C46960F6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C6FE6F8D-C13C-470A-BD2C-C1A605B94A3C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51F6FB0-2C31-4F3A-A9FD-F1C9678EA019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0BEAB4E-B930-4F84-B996-EF32A8DF4395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5D6EC10-05A4-44E1-B331-08EB98C5E140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8223033-8F88-4D8E-8BF3-89C2914298A0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79B2584-F812-454E-977E-FB17DE125A1A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12589BF-65DA-414D-A1FF-6E9041909F5B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93664DA-E0C3-4AE9-AD5E-2298F02C812C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EC29B8C-F4F5-45D1-B402-E9D19528BC6F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E1FB447-AA68-4D61-B513-35BB9753069C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D11B0A6-9D5A-4247-9D14-C063F8AB0F5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93AE928-9B2A-449C-8EAA-161B1237C3A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B707980-A465-407D-9F18-5C3DB1498130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CB1CBC-ABE9-404E-A904-25D9396F0D7E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3F82144-D0D3-4AAB-B771-0F5F36192E0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C792E23-4591-40F7-B8A8-BB62259FD81F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254DBEB-51DC-404C-9B6B-877553470EC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38B1C23-6BD6-4B6F-BF27-0F99284847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8956DE6-B1E0-4A23-BAC4-B28C9DCAD2FB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E5CED74-667C-4AA2-8227-AEA6E8DAC3B7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9EB9D68-50B9-4889-8AE3-71C24D8C6CF8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66026A3-2123-4D2E-8374-5984B29A6837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E41E42A-8E09-488E-B049-CB39BEA0122E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0AB8711-A8B6-4CC8-906E-6C997A27649D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4685117-7F32-411C-9DE9-0BB741C9D256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9468412-0492-4F59-90B8-A48BB0CE0461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D672330-D2ED-4756-BBD0-4270E850F483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656BFE0-996C-422E-BD62-91B89B96CF38}"/>
              </a:ext>
            </a:extLst>
          </p:cNvPr>
          <p:cNvGrpSpPr/>
          <p:nvPr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D8013CF-55FA-4FBB-9C29-79BA67B2B36B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E0564A2-679C-4857-97E5-A55789DF0CA4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B9E9C6-384E-4D06-A69B-135DEF50B70B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DDBFA4-BE47-4B59-9E09-ECC98C8330AC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E9601A-F612-4B6A-B587-EBDD43C51F9F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E963BBB-FAEE-4E23-BFDC-358C42D58E4E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4C71A4-8716-474B-98E7-611AE10313B2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493B2DD-FC10-417A-A533-6806E234FA51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004FAC6-548D-4784-9CDD-03D8137A83D7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EC4619A-B7B3-4E22-B767-489FC70FB66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A0C72B-EE53-4A80-B778-786C1FEEC84C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CDE6BC9-9BF0-49BB-88F4-AED80AC74BF4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7666673-03B0-4596-9A5D-658F2FF176B6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6DDA966-8A50-4E4D-B507-1E5AFE41D78A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4A0450A-384A-4651-AE5A-DBDFE440B1B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B17E87-E1F0-45E2-9866-D00E1907289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5184C98-EA8B-43FA-B380-588BC84D14FA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04D09C2-83CB-4990-91CF-69407DE70E0F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7F6A2E2-B1EF-4953-B672-B353747ECAD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E2E1030-4474-4EE7-A82B-B3D6DEA02C8C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519720-E224-44AD-AECF-E38F4DA9B17E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E325BED-CEB6-4F94-93A3-B999EE461934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70118570-0910-434E-8709-8DF62F9C1A37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1A656DA-A21E-4B04-A892-8782F0A1F8E3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950BE32-4067-4E89-8DCE-0994D0BC9BC9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8FE0154-9B17-4199-B96A-40405582B2B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88839EE-3FE0-4D93-8FF0-A3661E92EAF5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956EE94-D0A2-4C4D-A546-3FB304EF911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B661EA3-B2E7-47D8-A9A1-A58608140B0A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16E625D-FE86-4689-9DA2-701EDE8E3599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4B7B9F9-A93B-4BC6-824B-4C2320695CF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E5A0284-0D56-4CE4-85FD-8D86B6F86DA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5D3B476-DCFF-4D8F-80BC-7B5D16AED436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568D190-3EC5-4E1C-8882-171ABC9E3AB6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521595E-B209-4430-9DBD-91BC3007FEC4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D11A25E-0430-4D94-90BA-2EAE8729935C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5C610CE-A0BD-4C5D-887A-F3A303A9DF0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06BCB20-71D2-4252-9122-BB876469C88C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E329D11-19C1-4D72-A9FA-17F4CF102FFB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34B393C-1939-47C9-ABFC-142BAC99F493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C697709-1DA5-496B-82DB-6C344050E42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7C42B52-E230-4435-BF6A-765EAE5CD66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60039F31-AE28-4452-B515-EFC8192BF9A8}"/>
              </a:ext>
            </a:extLst>
          </p:cNvPr>
          <p:cNvSpPr/>
          <p:nvPr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1F65A9A-BEF3-403A-B08B-9F44B796A0A8}"/>
              </a:ext>
            </a:extLst>
          </p:cNvPr>
          <p:cNvSpPr/>
          <p:nvPr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468A78A1-30B3-4866-AABB-96D9B416BA77}"/>
              </a:ext>
            </a:extLst>
          </p:cNvPr>
          <p:cNvSpPr/>
          <p:nvPr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C94BEC67-6715-41E7-839E-EEB062F72EE4}"/>
              </a:ext>
            </a:extLst>
          </p:cNvPr>
          <p:cNvSpPr/>
          <p:nvPr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5A02FAE1-3AAE-4063-887B-4B9B78293A87}"/>
              </a:ext>
            </a:extLst>
          </p:cNvPr>
          <p:cNvSpPr/>
          <p:nvPr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31A5AECF-E33E-48F1-BE31-EBE09C7136F8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8FE70B9-B45D-459F-909E-66251D63D62E}"/>
              </a:ext>
            </a:extLst>
          </p:cNvPr>
          <p:cNvGrpSpPr/>
          <p:nvPr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CB3B414-0081-4881-8E33-75985BFCEBC9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78CA952-271C-4C37-AFAA-42656B5EC4A0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C4450A3-A187-43C3-B01E-B3D1F3789572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D888F49-C4E8-4444-A8AF-40D6706B46FB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B509C8C-B568-464C-84FF-1B303C06AA9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BA8DEFA-E4E7-41F9-A919-C7F96055D5E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7EFB02F0-1D6B-49AA-BA76-4F7C62924359}"/>
              </a:ext>
            </a:extLst>
          </p:cNvPr>
          <p:cNvGrpSpPr/>
          <p:nvPr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C9FCF99-ACAB-4457-B4B9-BEC5D34FB385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8CB10E7-D971-4914-A5BF-4B2BA18359A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7E868BB-D78A-4E54-81B8-4C0712B58866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940F8F2-DE67-4E71-9061-98DD4C373BA5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C9A9BF5-2A66-45ED-95F9-CAE11F10A4FB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41E7B52-A418-4242-9EA2-BB990B0814BD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FC573D4-E368-4E55-B183-681F99D7927C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47BE9F1-58B1-427A-AEB7-870CFB9A1CAC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F909AF2-7E73-4C61-B884-AC61778F7E1E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F71D6D9-544A-4CDA-ABD6-171284D4A283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085D850-5E35-44DD-98EE-EA5B3F92070B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71501D6-4890-402C-AA3C-60081BF03E76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656499A-4166-4383-98AE-4F026FCE2813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3826E89-7D3B-4DC5-B8FE-504D3A86106A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0E11003-2AEB-4CB4-8235-79528F975275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8B7183D1-0BDD-4D82-A42F-32BF9EBE054D}"/>
              </a:ext>
            </a:extLst>
          </p:cNvPr>
          <p:cNvSpPr/>
          <p:nvPr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8033956F-32BD-44FD-BB4D-09A9A16EB7D4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D2707DC-8DEE-4086-A6EE-B7598DDDB7C2}"/>
              </a:ext>
            </a:extLst>
          </p:cNvPr>
          <p:cNvGrpSpPr/>
          <p:nvPr/>
        </p:nvGrpSpPr>
        <p:grpSpPr>
          <a:xfrm>
            <a:off x="8114818" y="325387"/>
            <a:ext cx="2836417" cy="1911554"/>
            <a:chOff x="13929495" y="839483"/>
            <a:chExt cx="2836417" cy="1911554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682DBAB2-268E-4F21-AC4A-F84D71C90B99}"/>
                </a:ext>
              </a:extLst>
            </p:cNvPr>
            <p:cNvSpPr/>
            <p:nvPr/>
          </p:nvSpPr>
          <p:spPr>
            <a:xfrm>
              <a:off x="13929495" y="839483"/>
              <a:ext cx="2836417" cy="1911554"/>
            </a:xfrm>
            <a:custGeom>
              <a:avLst/>
              <a:gdLst>
                <a:gd name="connsiteX0" fmla="*/ 2302443 w 2836417"/>
                <a:gd name="connsiteY0" fmla="*/ 86 h 1911554"/>
                <a:gd name="connsiteX1" fmla="*/ 2667666 w 2836417"/>
                <a:gd name="connsiteY1" fmla="*/ 120106 h 1911554"/>
                <a:gd name="connsiteX2" fmla="*/ 2793163 w 2836417"/>
                <a:gd name="connsiteY2" fmla="*/ 559989 h 1911554"/>
                <a:gd name="connsiteX3" fmla="*/ 2833545 w 2836417"/>
                <a:gd name="connsiteY3" fmla="*/ 1116603 h 1911554"/>
                <a:gd name="connsiteX4" fmla="*/ 2722321 w 2836417"/>
                <a:gd name="connsiteY4" fmla="*/ 1370197 h 1911554"/>
                <a:gd name="connsiteX5" fmla="*/ 2499114 w 2836417"/>
                <a:gd name="connsiteY5" fmla="*/ 1428359 h 1911554"/>
                <a:gd name="connsiteX6" fmla="*/ 2452013 w 2836417"/>
                <a:gd name="connsiteY6" fmla="*/ 1430621 h 1911554"/>
                <a:gd name="connsiteX7" fmla="*/ 2456184 w 2836417"/>
                <a:gd name="connsiteY7" fmla="*/ 1421727 h 1911554"/>
                <a:gd name="connsiteX8" fmla="*/ 2421372 w 2836417"/>
                <a:gd name="connsiteY8" fmla="*/ 1432093 h 1911554"/>
                <a:gd name="connsiteX9" fmla="*/ 2452013 w 2836417"/>
                <a:gd name="connsiteY9" fmla="*/ 1430621 h 1911554"/>
                <a:gd name="connsiteX10" fmla="*/ 2342236 w 2836417"/>
                <a:gd name="connsiteY10" fmla="*/ 1664718 h 1911554"/>
                <a:gd name="connsiteX11" fmla="*/ 2209541 w 2836417"/>
                <a:gd name="connsiteY11" fmla="*/ 1900521 h 1911554"/>
                <a:gd name="connsiteX12" fmla="*/ 2137655 w 2836417"/>
                <a:gd name="connsiteY12" fmla="*/ 1896765 h 1911554"/>
                <a:gd name="connsiteX13" fmla="*/ 2100237 w 2836417"/>
                <a:gd name="connsiteY13" fmla="*/ 1465675 h 1911554"/>
                <a:gd name="connsiteX14" fmla="*/ 2144965 w 2836417"/>
                <a:gd name="connsiteY14" fmla="*/ 1461239 h 1911554"/>
                <a:gd name="connsiteX15" fmla="*/ 2098665 w 2836417"/>
                <a:gd name="connsiteY15" fmla="*/ 1447567 h 1911554"/>
                <a:gd name="connsiteX16" fmla="*/ 2100237 w 2836417"/>
                <a:gd name="connsiteY16" fmla="*/ 1465675 h 1911554"/>
                <a:gd name="connsiteX17" fmla="*/ 1919117 w 2836417"/>
                <a:gd name="connsiteY17" fmla="*/ 1483635 h 1911554"/>
                <a:gd name="connsiteX18" fmla="*/ 1236548 w 2836417"/>
                <a:gd name="connsiteY18" fmla="*/ 1511417 h 1911554"/>
                <a:gd name="connsiteX19" fmla="*/ 468945 w 2836417"/>
                <a:gd name="connsiteY19" fmla="*/ 1534402 h 1911554"/>
                <a:gd name="connsiteX20" fmla="*/ 461979 w 2836417"/>
                <a:gd name="connsiteY20" fmla="*/ 1532975 h 1911554"/>
                <a:gd name="connsiteX21" fmla="*/ 482358 w 2836417"/>
                <a:gd name="connsiteY21" fmla="*/ 1530771 h 1911554"/>
                <a:gd name="connsiteX22" fmla="*/ 478344 w 2836417"/>
                <a:gd name="connsiteY22" fmla="*/ 1506158 h 1911554"/>
                <a:gd name="connsiteX23" fmla="*/ 476275 w 2836417"/>
                <a:gd name="connsiteY23" fmla="*/ 1505870 h 1911554"/>
                <a:gd name="connsiteX24" fmla="*/ 655822 w 2836417"/>
                <a:gd name="connsiteY24" fmla="*/ 1506165 h 1911554"/>
                <a:gd name="connsiteX25" fmla="*/ 1217401 w 2836417"/>
                <a:gd name="connsiteY25" fmla="*/ 1483623 h 1911554"/>
                <a:gd name="connsiteX26" fmla="*/ 2125645 w 2836417"/>
                <a:gd name="connsiteY26" fmla="*/ 1433896 h 1911554"/>
                <a:gd name="connsiteX27" fmla="*/ 2171944 w 2836417"/>
                <a:gd name="connsiteY27" fmla="*/ 1447567 h 1911554"/>
                <a:gd name="connsiteX28" fmla="*/ 2201028 w 2836417"/>
                <a:gd name="connsiteY28" fmla="*/ 1782638 h 1911554"/>
                <a:gd name="connsiteX29" fmla="*/ 2139221 w 2836417"/>
                <a:gd name="connsiteY29" fmla="*/ 1892408 h 1911554"/>
                <a:gd name="connsiteX30" fmla="*/ 2210934 w 2836417"/>
                <a:gd name="connsiteY30" fmla="*/ 1896765 h 1911554"/>
                <a:gd name="connsiteX31" fmla="*/ 2201028 w 2836417"/>
                <a:gd name="connsiteY31" fmla="*/ 1782638 h 1911554"/>
                <a:gd name="connsiteX32" fmla="*/ 2271942 w 2836417"/>
                <a:gd name="connsiteY32" fmla="*/ 1656692 h 1911554"/>
                <a:gd name="connsiteX33" fmla="*/ 2385864 w 2836417"/>
                <a:gd name="connsiteY33" fmla="*/ 1413765 h 1911554"/>
                <a:gd name="connsiteX34" fmla="*/ 2420676 w 2836417"/>
                <a:gd name="connsiteY34" fmla="*/ 1403249 h 1911554"/>
                <a:gd name="connsiteX35" fmla="*/ 2658441 w 2836417"/>
                <a:gd name="connsiteY35" fmla="*/ 1355324 h 1911554"/>
                <a:gd name="connsiteX36" fmla="*/ 2755392 w 2836417"/>
                <a:gd name="connsiteY36" fmla="*/ 1166030 h 1911554"/>
                <a:gd name="connsiteX37" fmla="*/ 2759396 w 2836417"/>
                <a:gd name="connsiteY37" fmla="*/ 937826 h 1911554"/>
                <a:gd name="connsiteX38" fmla="*/ 2685595 w 2836417"/>
                <a:gd name="connsiteY38" fmla="*/ 382864 h 1911554"/>
                <a:gd name="connsiteX39" fmla="*/ 2457054 w 2836417"/>
                <a:gd name="connsiteY39" fmla="*/ 44388 h 1911554"/>
                <a:gd name="connsiteX40" fmla="*/ 2023820 w 2836417"/>
                <a:gd name="connsiteY40" fmla="*/ 42886 h 1911554"/>
                <a:gd name="connsiteX41" fmla="*/ 1018625 w 2836417"/>
                <a:gd name="connsiteY41" fmla="*/ 111242 h 1911554"/>
                <a:gd name="connsiteX42" fmla="*/ 633779 w 2836417"/>
                <a:gd name="connsiteY42" fmla="*/ 138585 h 1911554"/>
                <a:gd name="connsiteX43" fmla="*/ 212555 w 2836417"/>
                <a:gd name="connsiteY43" fmla="*/ 231128 h 1911554"/>
                <a:gd name="connsiteX44" fmla="*/ 79574 w 2836417"/>
                <a:gd name="connsiteY44" fmla="*/ 521229 h 1911554"/>
                <a:gd name="connsiteX45" fmla="*/ 87406 w 2836417"/>
                <a:gd name="connsiteY45" fmla="*/ 913788 h 1911554"/>
                <a:gd name="connsiteX46" fmla="*/ 419974 w 2836417"/>
                <a:gd name="connsiteY46" fmla="*/ 1498033 h 1911554"/>
                <a:gd name="connsiteX47" fmla="*/ 476275 w 2836417"/>
                <a:gd name="connsiteY47" fmla="*/ 1505870 h 1911554"/>
                <a:gd name="connsiteX48" fmla="*/ 468945 w 2836417"/>
                <a:gd name="connsiteY48" fmla="*/ 1505858 h 1911554"/>
                <a:gd name="connsiteX49" fmla="*/ 444394 w 2836417"/>
                <a:gd name="connsiteY49" fmla="*/ 1529372 h 1911554"/>
                <a:gd name="connsiteX50" fmla="*/ 461979 w 2836417"/>
                <a:gd name="connsiteY50" fmla="*/ 1532975 h 1911554"/>
                <a:gd name="connsiteX51" fmla="*/ 458501 w 2836417"/>
                <a:gd name="connsiteY51" fmla="*/ 1533351 h 1911554"/>
                <a:gd name="connsiteX52" fmla="*/ 16564 w 2836417"/>
                <a:gd name="connsiteY52" fmla="*/ 955854 h 1911554"/>
                <a:gd name="connsiteX53" fmla="*/ 8383 w 2836417"/>
                <a:gd name="connsiteY53" fmla="*/ 455877 h 1911554"/>
                <a:gd name="connsiteX54" fmla="*/ 186620 w 2836417"/>
                <a:gd name="connsiteY54" fmla="*/ 193720 h 1911554"/>
                <a:gd name="connsiteX55" fmla="*/ 626991 w 2836417"/>
                <a:gd name="connsiteY55" fmla="*/ 110190 h 1911554"/>
                <a:gd name="connsiteX56" fmla="*/ 1109310 w 2836417"/>
                <a:gd name="connsiteY56" fmla="*/ 76688 h 1911554"/>
                <a:gd name="connsiteX57" fmla="*/ 2171074 w 2836417"/>
                <a:gd name="connsiteY57" fmla="*/ 5628 h 1911554"/>
                <a:gd name="connsiteX58" fmla="*/ 2302443 w 2836417"/>
                <a:gd name="connsiteY58" fmla="*/ 86 h 19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36417" h="1911554">
                  <a:moveTo>
                    <a:pt x="2302443" y="86"/>
                  </a:moveTo>
                  <a:cubicBezTo>
                    <a:pt x="2441171" y="-1443"/>
                    <a:pt x="2592212" y="16445"/>
                    <a:pt x="2667666" y="120106"/>
                  </a:cubicBezTo>
                  <a:cubicBezTo>
                    <a:pt x="2755915" y="241645"/>
                    <a:pt x="2770884" y="422075"/>
                    <a:pt x="2793163" y="559989"/>
                  </a:cubicBezTo>
                  <a:cubicBezTo>
                    <a:pt x="2822579" y="743123"/>
                    <a:pt x="2844511" y="931516"/>
                    <a:pt x="2833545" y="1116603"/>
                  </a:cubicBezTo>
                  <a:cubicBezTo>
                    <a:pt x="2827975" y="1208396"/>
                    <a:pt x="2815791" y="1312207"/>
                    <a:pt x="2722321" y="1370197"/>
                  </a:cubicBezTo>
                  <a:cubicBezTo>
                    <a:pt x="2658224" y="1409972"/>
                    <a:pt x="2577972" y="1422873"/>
                    <a:pt x="2499114" y="1428359"/>
                  </a:cubicBezTo>
                  <a:lnTo>
                    <a:pt x="2452013" y="1430621"/>
                  </a:lnTo>
                  <a:lnTo>
                    <a:pt x="2456184" y="1421727"/>
                  </a:lnTo>
                  <a:lnTo>
                    <a:pt x="2421372" y="1432093"/>
                  </a:lnTo>
                  <a:lnTo>
                    <a:pt x="2452013" y="1430621"/>
                  </a:lnTo>
                  <a:lnTo>
                    <a:pt x="2342236" y="1664718"/>
                  </a:lnTo>
                  <a:cubicBezTo>
                    <a:pt x="2301105" y="1744564"/>
                    <a:pt x="2256850" y="1823211"/>
                    <a:pt x="2209541" y="1900521"/>
                  </a:cubicBezTo>
                  <a:cubicBezTo>
                    <a:pt x="2200664" y="1914943"/>
                    <a:pt x="2139395" y="1916746"/>
                    <a:pt x="2137655" y="1896765"/>
                  </a:cubicBezTo>
                  <a:lnTo>
                    <a:pt x="2100237" y="1465675"/>
                  </a:lnTo>
                  <a:lnTo>
                    <a:pt x="2144965" y="1461239"/>
                  </a:lnTo>
                  <a:lnTo>
                    <a:pt x="2098665" y="1447567"/>
                  </a:lnTo>
                  <a:lnTo>
                    <a:pt x="2100237" y="1465675"/>
                  </a:lnTo>
                  <a:lnTo>
                    <a:pt x="1919117" y="1483635"/>
                  </a:lnTo>
                  <a:cubicBezTo>
                    <a:pt x="1692084" y="1500459"/>
                    <a:pt x="1462260" y="1502854"/>
                    <a:pt x="1236548" y="1511417"/>
                  </a:cubicBezTo>
                  <a:cubicBezTo>
                    <a:pt x="982247" y="1520881"/>
                    <a:pt x="723594" y="1540261"/>
                    <a:pt x="468945" y="1534402"/>
                  </a:cubicBezTo>
                  <a:lnTo>
                    <a:pt x="461979" y="1532975"/>
                  </a:lnTo>
                  <a:lnTo>
                    <a:pt x="482358" y="1530771"/>
                  </a:lnTo>
                  <a:cubicBezTo>
                    <a:pt x="504127" y="1524299"/>
                    <a:pt x="515419" y="1508637"/>
                    <a:pt x="478344" y="1506158"/>
                  </a:cubicBezTo>
                  <a:lnTo>
                    <a:pt x="476275" y="1505870"/>
                  </a:lnTo>
                  <a:lnTo>
                    <a:pt x="655822" y="1506165"/>
                  </a:lnTo>
                  <a:cubicBezTo>
                    <a:pt x="843162" y="1502919"/>
                    <a:pt x="1031505" y="1490609"/>
                    <a:pt x="1217401" y="1483623"/>
                  </a:cubicBezTo>
                  <a:cubicBezTo>
                    <a:pt x="1518350" y="1472506"/>
                    <a:pt x="1827306" y="1472206"/>
                    <a:pt x="2125645" y="1433896"/>
                  </a:cubicBezTo>
                  <a:cubicBezTo>
                    <a:pt x="2137132" y="1432544"/>
                    <a:pt x="2170726" y="1432544"/>
                    <a:pt x="2171944" y="1447567"/>
                  </a:cubicBezTo>
                  <a:lnTo>
                    <a:pt x="2201028" y="1782638"/>
                  </a:lnTo>
                  <a:lnTo>
                    <a:pt x="2139221" y="1892408"/>
                  </a:lnTo>
                  <a:lnTo>
                    <a:pt x="2210934" y="1896765"/>
                  </a:lnTo>
                  <a:lnTo>
                    <a:pt x="2201028" y="1782638"/>
                  </a:lnTo>
                  <a:lnTo>
                    <a:pt x="2271942" y="1656692"/>
                  </a:lnTo>
                  <a:cubicBezTo>
                    <a:pt x="2313072" y="1576873"/>
                    <a:pt x="2351070" y="1495853"/>
                    <a:pt x="2385864" y="1413765"/>
                  </a:cubicBezTo>
                  <a:cubicBezTo>
                    <a:pt x="2389345" y="1404300"/>
                    <a:pt x="2412147" y="1403249"/>
                    <a:pt x="2420676" y="1403249"/>
                  </a:cubicBezTo>
                  <a:cubicBezTo>
                    <a:pt x="2499699" y="1400394"/>
                    <a:pt x="2591776" y="1397089"/>
                    <a:pt x="2658441" y="1355324"/>
                  </a:cubicBezTo>
                  <a:cubicBezTo>
                    <a:pt x="2729632" y="1310705"/>
                    <a:pt x="2747038" y="1237541"/>
                    <a:pt x="2755392" y="1166030"/>
                  </a:cubicBezTo>
                  <a:cubicBezTo>
                    <a:pt x="2762912" y="1090132"/>
                    <a:pt x="2764252" y="1013874"/>
                    <a:pt x="2759396" y="937826"/>
                  </a:cubicBezTo>
                  <a:cubicBezTo>
                    <a:pt x="2751093" y="751493"/>
                    <a:pt x="2726429" y="565973"/>
                    <a:pt x="2685595" y="382864"/>
                  </a:cubicBezTo>
                  <a:cubicBezTo>
                    <a:pt x="2654090" y="243447"/>
                    <a:pt x="2631984" y="96970"/>
                    <a:pt x="2457054" y="44388"/>
                  </a:cubicBezTo>
                  <a:cubicBezTo>
                    <a:pt x="2327206" y="5328"/>
                    <a:pt x="2160631" y="34022"/>
                    <a:pt x="2023820" y="42886"/>
                  </a:cubicBezTo>
                  <a:cubicBezTo>
                    <a:pt x="1688807" y="65020"/>
                    <a:pt x="1353742" y="87806"/>
                    <a:pt x="1018625" y="111242"/>
                  </a:cubicBezTo>
                  <a:cubicBezTo>
                    <a:pt x="889938" y="119756"/>
                    <a:pt x="761656" y="128869"/>
                    <a:pt x="633779" y="138585"/>
                  </a:cubicBezTo>
                  <a:cubicBezTo>
                    <a:pt x="492791" y="149101"/>
                    <a:pt x="327086" y="151505"/>
                    <a:pt x="212555" y="231128"/>
                  </a:cubicBezTo>
                  <a:cubicBezTo>
                    <a:pt x="104812" y="305794"/>
                    <a:pt x="83229" y="408554"/>
                    <a:pt x="79574" y="521229"/>
                  </a:cubicBezTo>
                  <a:cubicBezTo>
                    <a:pt x="74816" y="652732"/>
                    <a:pt x="77427" y="783586"/>
                    <a:pt x="87406" y="913788"/>
                  </a:cubicBezTo>
                  <a:cubicBezTo>
                    <a:pt x="102419" y="1119843"/>
                    <a:pt x="144051" y="1439453"/>
                    <a:pt x="419974" y="1498033"/>
                  </a:cubicBezTo>
                  <a:lnTo>
                    <a:pt x="476275" y="1505870"/>
                  </a:lnTo>
                  <a:lnTo>
                    <a:pt x="468945" y="1505858"/>
                  </a:lnTo>
                  <a:cubicBezTo>
                    <a:pt x="436309" y="1505182"/>
                    <a:pt x="428052" y="1520985"/>
                    <a:pt x="444394" y="1529372"/>
                  </a:cubicBezTo>
                  <a:lnTo>
                    <a:pt x="461979" y="1532975"/>
                  </a:lnTo>
                  <a:lnTo>
                    <a:pt x="458501" y="1533351"/>
                  </a:lnTo>
                  <a:cubicBezTo>
                    <a:pt x="119259" y="1509163"/>
                    <a:pt x="38147" y="1197429"/>
                    <a:pt x="16564" y="955854"/>
                  </a:cubicBezTo>
                  <a:cubicBezTo>
                    <a:pt x="1943" y="791198"/>
                    <a:pt x="-7804" y="621134"/>
                    <a:pt x="8383" y="455877"/>
                  </a:cubicBezTo>
                  <a:cubicBezTo>
                    <a:pt x="18827" y="347860"/>
                    <a:pt x="76789" y="250809"/>
                    <a:pt x="186620" y="193720"/>
                  </a:cubicBezTo>
                  <a:cubicBezTo>
                    <a:pt x="316295" y="126115"/>
                    <a:pt x="479737" y="121007"/>
                    <a:pt x="626991" y="110190"/>
                  </a:cubicBezTo>
                  <a:cubicBezTo>
                    <a:pt x="787939" y="98672"/>
                    <a:pt x="948711" y="87505"/>
                    <a:pt x="1109310" y="76688"/>
                  </a:cubicBezTo>
                  <a:cubicBezTo>
                    <a:pt x="1463522" y="52050"/>
                    <a:pt x="1817211" y="26360"/>
                    <a:pt x="2171074" y="5628"/>
                  </a:cubicBezTo>
                  <a:cubicBezTo>
                    <a:pt x="2211325" y="3262"/>
                    <a:pt x="2256200" y="595"/>
                    <a:pt x="2302443" y="86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7B9930F0-083C-4892-A8F6-92F3A8EDB5CC}"/>
                </a:ext>
              </a:extLst>
            </p:cNvPr>
            <p:cNvSpPr/>
            <p:nvPr/>
          </p:nvSpPr>
          <p:spPr>
            <a:xfrm>
              <a:off x="14006763" y="863887"/>
              <a:ext cx="2684982" cy="1758234"/>
            </a:xfrm>
            <a:custGeom>
              <a:avLst/>
              <a:gdLst>
                <a:gd name="connsiteX0" fmla="*/ 2165779 w 2684982"/>
                <a:gd name="connsiteY0" fmla="*/ 1262 h 1758234"/>
                <a:gd name="connsiteX1" fmla="*/ 2379785 w 2684982"/>
                <a:gd name="connsiteY1" fmla="*/ 19984 h 1758234"/>
                <a:gd name="connsiteX2" fmla="*/ 2608326 w 2684982"/>
                <a:gd name="connsiteY2" fmla="*/ 358460 h 1758234"/>
                <a:gd name="connsiteX3" fmla="*/ 2682127 w 2684982"/>
                <a:gd name="connsiteY3" fmla="*/ 913422 h 1758234"/>
                <a:gd name="connsiteX4" fmla="*/ 2678123 w 2684982"/>
                <a:gd name="connsiteY4" fmla="*/ 1141626 h 1758234"/>
                <a:gd name="connsiteX5" fmla="*/ 2581172 w 2684982"/>
                <a:gd name="connsiteY5" fmla="*/ 1330920 h 1758234"/>
                <a:gd name="connsiteX6" fmla="*/ 2343407 w 2684982"/>
                <a:gd name="connsiteY6" fmla="*/ 1378845 h 1758234"/>
                <a:gd name="connsiteX7" fmla="*/ 2308595 w 2684982"/>
                <a:gd name="connsiteY7" fmla="*/ 1389361 h 1758234"/>
                <a:gd name="connsiteX8" fmla="*/ 2194673 w 2684982"/>
                <a:gd name="connsiteY8" fmla="*/ 1632288 h 1758234"/>
                <a:gd name="connsiteX9" fmla="*/ 2123759 w 2684982"/>
                <a:gd name="connsiteY9" fmla="*/ 1758234 h 1758234"/>
                <a:gd name="connsiteX10" fmla="*/ 2094675 w 2684982"/>
                <a:gd name="connsiteY10" fmla="*/ 1423163 h 1758234"/>
                <a:gd name="connsiteX11" fmla="*/ 2048376 w 2684982"/>
                <a:gd name="connsiteY11" fmla="*/ 1409492 h 1758234"/>
                <a:gd name="connsiteX12" fmla="*/ 1140132 w 2684982"/>
                <a:gd name="connsiteY12" fmla="*/ 1459219 h 1758234"/>
                <a:gd name="connsiteX13" fmla="*/ 578553 w 2684982"/>
                <a:gd name="connsiteY13" fmla="*/ 1481761 h 1758234"/>
                <a:gd name="connsiteX14" fmla="*/ 399006 w 2684982"/>
                <a:gd name="connsiteY14" fmla="*/ 1481466 h 1758234"/>
                <a:gd name="connsiteX15" fmla="*/ 342705 w 2684982"/>
                <a:gd name="connsiteY15" fmla="*/ 1473629 h 1758234"/>
                <a:gd name="connsiteX16" fmla="*/ 10137 w 2684982"/>
                <a:gd name="connsiteY16" fmla="*/ 889384 h 1758234"/>
                <a:gd name="connsiteX17" fmla="*/ 2305 w 2684982"/>
                <a:gd name="connsiteY17" fmla="*/ 496825 h 1758234"/>
                <a:gd name="connsiteX18" fmla="*/ 135286 w 2684982"/>
                <a:gd name="connsiteY18" fmla="*/ 206724 h 1758234"/>
                <a:gd name="connsiteX19" fmla="*/ 556510 w 2684982"/>
                <a:gd name="connsiteY19" fmla="*/ 114181 h 1758234"/>
                <a:gd name="connsiteX20" fmla="*/ 941356 w 2684982"/>
                <a:gd name="connsiteY20" fmla="*/ 86838 h 1758234"/>
                <a:gd name="connsiteX21" fmla="*/ 1946551 w 2684982"/>
                <a:gd name="connsiteY21" fmla="*/ 18482 h 1758234"/>
                <a:gd name="connsiteX22" fmla="*/ 2165779 w 2684982"/>
                <a:gd name="connsiteY22" fmla="*/ 1262 h 175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84982" h="1758234">
                  <a:moveTo>
                    <a:pt x="2165779" y="1262"/>
                  </a:moveTo>
                  <a:cubicBezTo>
                    <a:pt x="2240755" y="-2137"/>
                    <a:pt x="2314861" y="454"/>
                    <a:pt x="2379785" y="19984"/>
                  </a:cubicBezTo>
                  <a:cubicBezTo>
                    <a:pt x="2554715" y="72566"/>
                    <a:pt x="2576821" y="219043"/>
                    <a:pt x="2608326" y="358460"/>
                  </a:cubicBezTo>
                  <a:cubicBezTo>
                    <a:pt x="2649160" y="541569"/>
                    <a:pt x="2673824" y="727089"/>
                    <a:pt x="2682127" y="913422"/>
                  </a:cubicBezTo>
                  <a:cubicBezTo>
                    <a:pt x="2686983" y="989470"/>
                    <a:pt x="2685643" y="1065728"/>
                    <a:pt x="2678123" y="1141626"/>
                  </a:cubicBezTo>
                  <a:cubicBezTo>
                    <a:pt x="2669769" y="1213137"/>
                    <a:pt x="2652363" y="1286301"/>
                    <a:pt x="2581172" y="1330920"/>
                  </a:cubicBezTo>
                  <a:cubicBezTo>
                    <a:pt x="2514507" y="1372685"/>
                    <a:pt x="2422430" y="1375990"/>
                    <a:pt x="2343407" y="1378845"/>
                  </a:cubicBezTo>
                  <a:cubicBezTo>
                    <a:pt x="2334878" y="1378845"/>
                    <a:pt x="2312076" y="1379896"/>
                    <a:pt x="2308595" y="1389361"/>
                  </a:cubicBezTo>
                  <a:cubicBezTo>
                    <a:pt x="2273801" y="1471449"/>
                    <a:pt x="2235803" y="1552469"/>
                    <a:pt x="2194673" y="1632288"/>
                  </a:cubicBezTo>
                  <a:lnTo>
                    <a:pt x="2123759" y="1758234"/>
                  </a:lnTo>
                  <a:lnTo>
                    <a:pt x="2094675" y="1423163"/>
                  </a:lnTo>
                  <a:cubicBezTo>
                    <a:pt x="2093457" y="1408140"/>
                    <a:pt x="2059863" y="1408140"/>
                    <a:pt x="2048376" y="1409492"/>
                  </a:cubicBezTo>
                  <a:cubicBezTo>
                    <a:pt x="1750037" y="1447802"/>
                    <a:pt x="1441081" y="1448102"/>
                    <a:pt x="1140132" y="1459219"/>
                  </a:cubicBezTo>
                  <a:cubicBezTo>
                    <a:pt x="954236" y="1466205"/>
                    <a:pt x="765893" y="1478515"/>
                    <a:pt x="578553" y="1481761"/>
                  </a:cubicBezTo>
                  <a:lnTo>
                    <a:pt x="399006" y="1481466"/>
                  </a:lnTo>
                  <a:lnTo>
                    <a:pt x="342705" y="1473629"/>
                  </a:lnTo>
                  <a:cubicBezTo>
                    <a:pt x="66782" y="1415049"/>
                    <a:pt x="25150" y="1095439"/>
                    <a:pt x="10137" y="889384"/>
                  </a:cubicBezTo>
                  <a:cubicBezTo>
                    <a:pt x="158" y="759182"/>
                    <a:pt x="-2453" y="628328"/>
                    <a:pt x="2305" y="496825"/>
                  </a:cubicBezTo>
                  <a:cubicBezTo>
                    <a:pt x="5960" y="384150"/>
                    <a:pt x="27543" y="281390"/>
                    <a:pt x="135286" y="206724"/>
                  </a:cubicBezTo>
                  <a:cubicBezTo>
                    <a:pt x="249817" y="127101"/>
                    <a:pt x="415522" y="124697"/>
                    <a:pt x="556510" y="114181"/>
                  </a:cubicBezTo>
                  <a:cubicBezTo>
                    <a:pt x="684387" y="104465"/>
                    <a:pt x="812669" y="95352"/>
                    <a:pt x="941356" y="86838"/>
                  </a:cubicBezTo>
                  <a:cubicBezTo>
                    <a:pt x="1276473" y="63402"/>
                    <a:pt x="1611538" y="40616"/>
                    <a:pt x="1946551" y="18482"/>
                  </a:cubicBezTo>
                  <a:cubicBezTo>
                    <a:pt x="2014957" y="14050"/>
                    <a:pt x="2090803" y="4661"/>
                    <a:pt x="2165779" y="1262"/>
                  </a:cubicBezTo>
                  <a:close/>
                </a:path>
              </a:pathLst>
            </a:custGeom>
            <a:solidFill>
              <a:schemeClr val="bg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91163D79-AACC-4650-A48F-3210E922B8AD}"/>
                </a:ext>
              </a:extLst>
            </p:cNvPr>
            <p:cNvSpPr/>
            <p:nvPr/>
          </p:nvSpPr>
          <p:spPr>
            <a:xfrm>
              <a:off x="16350866" y="2261210"/>
              <a:ext cx="34812" cy="10366"/>
            </a:xfrm>
            <a:custGeom>
              <a:avLst/>
              <a:gdLst>
                <a:gd name="connsiteX0" fmla="*/ 34812 w 34812"/>
                <a:gd name="connsiteY0" fmla="*/ 0 h 10366"/>
                <a:gd name="connsiteX1" fmla="*/ 30641 w 34812"/>
                <a:gd name="connsiteY1" fmla="*/ 8894 h 10366"/>
                <a:gd name="connsiteX2" fmla="*/ 0 w 34812"/>
                <a:gd name="connsiteY2" fmla="*/ 10366 h 10366"/>
                <a:gd name="connsiteX3" fmla="*/ 34812 w 34812"/>
                <a:gd name="connsiteY3" fmla="*/ 0 h 1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2" h="10366">
                  <a:moveTo>
                    <a:pt x="34812" y="0"/>
                  </a:moveTo>
                  <a:lnTo>
                    <a:pt x="30641" y="8894"/>
                  </a:lnTo>
                  <a:lnTo>
                    <a:pt x="0" y="10366"/>
                  </a:lnTo>
                  <a:lnTo>
                    <a:pt x="34812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A123CD5-27DD-455F-877A-B027D7125310}"/>
                </a:ext>
              </a:extLst>
            </p:cNvPr>
            <p:cNvSpPr/>
            <p:nvPr/>
          </p:nvSpPr>
          <p:spPr>
            <a:xfrm>
              <a:off x="16028159" y="2287050"/>
              <a:ext cx="46300" cy="18108"/>
            </a:xfrm>
            <a:custGeom>
              <a:avLst/>
              <a:gdLst>
                <a:gd name="connsiteX0" fmla="*/ 0 w 46300"/>
                <a:gd name="connsiteY0" fmla="*/ 0 h 18108"/>
                <a:gd name="connsiteX1" fmla="*/ 46300 w 46300"/>
                <a:gd name="connsiteY1" fmla="*/ 13672 h 18108"/>
                <a:gd name="connsiteX2" fmla="*/ 1572 w 46300"/>
                <a:gd name="connsiteY2" fmla="*/ 18108 h 18108"/>
                <a:gd name="connsiteX3" fmla="*/ 0 w 46300"/>
                <a:gd name="connsiteY3" fmla="*/ 0 h 1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" h="18108">
                  <a:moveTo>
                    <a:pt x="0" y="0"/>
                  </a:moveTo>
                  <a:lnTo>
                    <a:pt x="46300" y="13672"/>
                  </a:lnTo>
                  <a:lnTo>
                    <a:pt x="1572" y="18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D0CA89E-9273-47A3-A1DD-B00F87528D58}"/>
                </a:ext>
              </a:extLst>
            </p:cNvPr>
            <p:cNvSpPr/>
            <p:nvPr/>
          </p:nvSpPr>
          <p:spPr>
            <a:xfrm>
              <a:off x="14365738" y="2345319"/>
              <a:ext cx="66257" cy="27139"/>
            </a:xfrm>
            <a:custGeom>
              <a:avLst/>
              <a:gdLst>
                <a:gd name="connsiteX0" fmla="*/ 32702 w 66257"/>
                <a:gd name="connsiteY0" fmla="*/ 22 h 27139"/>
                <a:gd name="connsiteX1" fmla="*/ 40032 w 66257"/>
                <a:gd name="connsiteY1" fmla="*/ 34 h 27139"/>
                <a:gd name="connsiteX2" fmla="*/ 42101 w 66257"/>
                <a:gd name="connsiteY2" fmla="*/ 322 h 27139"/>
                <a:gd name="connsiteX3" fmla="*/ 46115 w 66257"/>
                <a:gd name="connsiteY3" fmla="*/ 24935 h 27139"/>
                <a:gd name="connsiteX4" fmla="*/ 25736 w 66257"/>
                <a:gd name="connsiteY4" fmla="*/ 27139 h 27139"/>
                <a:gd name="connsiteX5" fmla="*/ 8151 w 66257"/>
                <a:gd name="connsiteY5" fmla="*/ 23536 h 27139"/>
                <a:gd name="connsiteX6" fmla="*/ 32702 w 66257"/>
                <a:gd name="connsiteY6" fmla="*/ 22 h 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57" h="27139">
                  <a:moveTo>
                    <a:pt x="32702" y="22"/>
                  </a:moveTo>
                  <a:lnTo>
                    <a:pt x="40032" y="34"/>
                  </a:lnTo>
                  <a:lnTo>
                    <a:pt x="42101" y="322"/>
                  </a:lnTo>
                  <a:cubicBezTo>
                    <a:pt x="79176" y="2801"/>
                    <a:pt x="67884" y="18463"/>
                    <a:pt x="46115" y="24935"/>
                  </a:cubicBezTo>
                  <a:lnTo>
                    <a:pt x="25736" y="27139"/>
                  </a:lnTo>
                  <a:lnTo>
                    <a:pt x="8151" y="23536"/>
                  </a:lnTo>
                  <a:cubicBezTo>
                    <a:pt x="-8191" y="15149"/>
                    <a:pt x="66" y="-654"/>
                    <a:pt x="32702" y="22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B80F53E-264B-4B35-AE9C-D639A40D3DA2}"/>
                </a:ext>
              </a:extLst>
            </p:cNvPr>
            <p:cNvSpPr/>
            <p:nvPr/>
          </p:nvSpPr>
          <p:spPr>
            <a:xfrm>
              <a:off x="16068716" y="2622121"/>
              <a:ext cx="71713" cy="114127"/>
            </a:xfrm>
            <a:custGeom>
              <a:avLst/>
              <a:gdLst>
                <a:gd name="connsiteX0" fmla="*/ 61807 w 71713"/>
                <a:gd name="connsiteY0" fmla="*/ 0 h 114127"/>
                <a:gd name="connsiteX1" fmla="*/ 71713 w 71713"/>
                <a:gd name="connsiteY1" fmla="*/ 114127 h 114127"/>
                <a:gd name="connsiteX2" fmla="*/ 0 w 71713"/>
                <a:gd name="connsiteY2" fmla="*/ 109770 h 114127"/>
                <a:gd name="connsiteX3" fmla="*/ 61807 w 71713"/>
                <a:gd name="connsiteY3" fmla="*/ 0 h 1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13" h="114127">
                  <a:moveTo>
                    <a:pt x="61807" y="0"/>
                  </a:moveTo>
                  <a:lnTo>
                    <a:pt x="71713" y="114127"/>
                  </a:lnTo>
                  <a:lnTo>
                    <a:pt x="0" y="109770"/>
                  </a:lnTo>
                  <a:lnTo>
                    <a:pt x="61807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341B21C-E3A6-431C-A540-0BEE8936BC88}"/>
              </a:ext>
            </a:extLst>
          </p:cNvPr>
          <p:cNvGrpSpPr/>
          <p:nvPr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9B4B0B1-D2E8-4218-8ECA-E83F3190C1F9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412E91E-69B0-4071-8117-24A493A0DD3B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2630B7E-9730-4307-95A1-9C4BD372D7D5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0CC0493-FD80-450B-8E26-82263040CF48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5B41762-E253-44CA-9349-B29FDB27AEB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4" name="Graphic 71">
              <a:extLst>
                <a:ext uri="{FF2B5EF4-FFF2-40B4-BE49-F238E27FC236}">
                  <a16:creationId xmlns:a16="http://schemas.microsoft.com/office/drawing/2014/main" id="{3D25EC7F-2225-4B88-B69F-DEF83839F873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52A09C5-E7EC-4065-AFC4-DFA23FBFD373}"/>
                  </a:ext>
                </a:extLst>
              </p:cNvPr>
              <p:cNvSpPr/>
              <p:nvPr/>
            </p:nvSpPr>
            <p:spPr>
              <a:xfrm>
                <a:off x="6020672" y="5953338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2AF63A24-7B5D-43FD-B289-9ED528939E4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AA4FC674-94B2-4443-8B20-7A3E546D05D7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EF3204D-5DE0-4659-9B25-035765EA5B7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1B4068-66A9-8A2E-4BCD-968BC1BCFD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8821" y="213424"/>
            <a:ext cx="3212870" cy="1774090"/>
          </a:xfrm>
          <a:prstGeom prst="rect">
            <a:avLst/>
          </a:prstGeom>
        </p:spPr>
      </p:pic>
      <p:pic>
        <p:nvPicPr>
          <p:cNvPr id="6" name="Picture 5" descr="A white and pink text with yellow border&#10;&#10;Description automatically generated">
            <a:extLst>
              <a:ext uri="{FF2B5EF4-FFF2-40B4-BE49-F238E27FC236}">
                <a16:creationId xmlns:a16="http://schemas.microsoft.com/office/drawing/2014/main" id="{05226F59-7919-945E-7EBF-96015F2E4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726"/>
            <a:ext cx="7889358" cy="191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Trong một tổ có 5 bạn trai và 6 bạn gái. </a:t>
            </a:r>
          </a:p>
          <a:p>
            <a:pPr algn="ctr"/>
            <a:r>
              <a:rPr lang="nl-NL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Viết tỉ số của số bạn trai và số bạn gái.</a:t>
            </a:r>
            <a:endParaRPr lang="en-US" sz="3200" b="1" dirty="0">
              <a:solidFill>
                <a:srgbClr val="70AD47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70AD47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số của số bạn trai và bạn gái là 5 : 6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số của số bạn trai và bạn gái là 5 : 6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solidFill>
                    <a:srgbClr val="70AD47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16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16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6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1600" dirty="0" err="1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16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1600" dirty="0" err="1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6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16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1600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1600" i="1">
                        <a:solidFill>
                          <a:srgbClr val="70AD47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b </a:t>
                </a:r>
                <a:r>
                  <a:rPr lang="en-US" sz="1600" dirty="0" err="1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16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0 )</a:t>
                </a:r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a = 3 km </a:t>
            </a:r>
            <a:r>
              <a:rPr lang="en-US" sz="3200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= 5 km</a:t>
            </a:r>
          </a:p>
          <a:p>
            <a:pPr algn="ctr"/>
            <a:r>
              <a:rPr lang="en-US" sz="3200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à b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: 5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ular Callout 19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dirty="0" err="1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à b </a:t>
                </a:r>
                <a:r>
                  <a:rPr lang="en-US" dirty="0" err="1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: 5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dirty="0">
                  <a:solidFill>
                    <a:srgbClr val="70AD47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ular Callout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4DDC9412-232B-0212-B79E-5AF744D6E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75" y="913236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9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158" y="361508"/>
            <a:ext cx="11323675" cy="620493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02477" y="20967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1FB9B9A-2DA9-1384-6B71-F875FA852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009" y="1130880"/>
            <a:ext cx="10281408" cy="2462926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9E37B66B-7D4B-A683-3752-7A953556BC43}"/>
              </a:ext>
            </a:extLst>
          </p:cNvPr>
          <p:cNvSpPr/>
          <p:nvPr/>
        </p:nvSpPr>
        <p:spPr>
          <a:xfrm>
            <a:off x="1594884" y="3848986"/>
            <a:ext cx="9271590" cy="20414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694BD03-A12B-C35D-9E31-7027010555CF}"/>
                  </a:ext>
                </a:extLst>
              </p:cNvPr>
              <p:cNvSpPr txBox="1"/>
              <p:nvPr/>
            </p:nvSpPr>
            <p:spPr>
              <a:xfrm>
                <a:off x="1871330" y="4114800"/>
                <a:ext cx="8601740" cy="1656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vi-VN" sz="2800" b="1" i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của hai số a và b (b khác 0) là thương trong phép chia số a cho số b.</a:t>
                </a:r>
                <a:endPara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vi-VN" sz="2800" b="1" i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Kí hiệu là a : b hay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vi-VN" sz="2800" b="1" i="1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694BD03-A12B-C35D-9E31-702701055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330" y="4114800"/>
                <a:ext cx="8601740" cy="1656928"/>
              </a:xfrm>
              <a:prstGeom prst="rect">
                <a:avLst/>
              </a:prstGeom>
              <a:blipFill>
                <a:blip r:embed="rId5"/>
                <a:stretch>
                  <a:fillRect l="-1488" t="-3676" r="-2410" b="-3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061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0880" y="2377843"/>
            <a:ext cx="8535140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058" y="571134"/>
            <a:ext cx="10780459" cy="599530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2613832" y="341517"/>
            <a:ext cx="7606125" cy="804501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5" name="Picture 1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65" y="0"/>
            <a:ext cx="1664352" cy="163387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D96449A-2B6C-1A2E-D4E8-4FBD7252C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399" y="1605183"/>
            <a:ext cx="8077200" cy="145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CBA3172-FF85-05FC-161D-7352875A3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78" y="3532224"/>
            <a:ext cx="5580339" cy="20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5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996" y="571134"/>
            <a:ext cx="11026522" cy="6127378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2613832" y="341517"/>
            <a:ext cx="7606125" cy="804501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5" name="Picture 1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65" y="0"/>
            <a:ext cx="1664352" cy="1633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E1254-558D-5209-58BF-B0529E65D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493" y="1437943"/>
            <a:ext cx="918609" cy="155715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890BF17-AF2D-FBB1-1F2D-0C96B0CA2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597" y="3216128"/>
            <a:ext cx="1031137" cy="15352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B02A5D8-9CB2-1768-89BE-B4D41DF33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176" y="5109276"/>
            <a:ext cx="1673964" cy="921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D6C5D62-8976-E486-FB20-FA3DFEE6C542}"/>
                  </a:ext>
                </a:extLst>
              </p:cNvPr>
              <p:cNvSpPr txBox="1"/>
              <p:nvPr/>
            </p:nvSpPr>
            <p:spPr>
              <a:xfrm>
                <a:off x="2732567" y="1743740"/>
                <a:ext cx="7336466" cy="876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Tỉ số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đọc là tỉ số của 4 và 5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D6C5D62-8976-E486-FB20-FA3DFEE6C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567" y="1743740"/>
                <a:ext cx="7336466" cy="876971"/>
              </a:xfrm>
              <a:prstGeom prst="rect">
                <a:avLst/>
              </a:prstGeom>
              <a:blipFill>
                <a:blip r:embed="rId8"/>
                <a:stretch>
                  <a:fillRect l="-2492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B81F9E4-BB0E-31C9-4067-383DFCD165BB}"/>
                  </a:ext>
                </a:extLst>
              </p:cNvPr>
              <p:cNvSpPr txBox="1"/>
              <p:nvPr/>
            </p:nvSpPr>
            <p:spPr>
              <a:xfrm>
                <a:off x="2647506" y="3413052"/>
                <a:ext cx="7336466" cy="876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Tỉ số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đọc là tỉ số của 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7</a:t>
                </a:r>
                <a:r>
                  <a:rPr lang="vi-VN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và 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8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B81F9E4-BB0E-31C9-4067-383DFCD16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506" y="3413052"/>
                <a:ext cx="7336466" cy="876137"/>
              </a:xfrm>
              <a:prstGeom prst="rect">
                <a:avLst/>
              </a:prstGeom>
              <a:blipFill>
                <a:blip r:embed="rId9"/>
                <a:stretch>
                  <a:fillRect l="-2492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2C17A095-D3A6-3863-F9F0-FAE8ACBE99C2}"/>
              </a:ext>
            </a:extLst>
          </p:cNvPr>
          <p:cNvSpPr txBox="1"/>
          <p:nvPr/>
        </p:nvSpPr>
        <p:spPr>
          <a:xfrm>
            <a:off x="2934584" y="5209955"/>
            <a:ext cx="733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Tỉ số 19 : 11 đọc là tỉ số của 19 và 11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4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628" y="571134"/>
            <a:ext cx="11493795" cy="599530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426489" y="551394"/>
            <a:ext cx="1352005" cy="1309755"/>
            <a:chOff x="2674065" y="72584"/>
            <a:chExt cx="1352005" cy="1309755"/>
          </a:xfrm>
        </p:grpSpPr>
        <p:pic>
          <p:nvPicPr>
            <p:cNvPr id="111" name="Graphic 112">
              <a:extLst>
                <a:ext uri="{FF2B5EF4-FFF2-40B4-BE49-F238E27FC236}">
                  <a16:creationId xmlns:a16="http://schemas.microsoft.com/office/drawing/2014/main" id="{1AE91216-430F-4978-8797-F74FE7F61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953140">
              <a:off x="2674065" y="72584"/>
              <a:ext cx="1352005" cy="1309755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34160FC-00EA-438D-902E-84602983EE07}"/>
                </a:ext>
              </a:extLst>
            </p:cNvPr>
            <p:cNvSpPr txBox="1"/>
            <p:nvPr/>
          </p:nvSpPr>
          <p:spPr>
            <a:xfrm>
              <a:off x="2874546" y="86868"/>
              <a:ext cx="10306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1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cs typeface="2005_iannnnnMTV" panose="02000000000000000000" pitchFamily="2" charset="0"/>
                </a:rPr>
                <a:t>2.</a:t>
              </a:r>
            </a:p>
          </p:txBody>
        </p:sp>
      </p:grpSp>
      <p:sp>
        <p:nvSpPr>
          <p:cNvPr id="113" name="Rounded Rectangle 112"/>
          <p:cNvSpPr/>
          <p:nvPr/>
        </p:nvSpPr>
        <p:spPr>
          <a:xfrm>
            <a:off x="2802812" y="777360"/>
            <a:ext cx="7606125" cy="806892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b,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EF51E6F-0DCA-2506-9BFB-6BB0E7B8E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34" y="2200886"/>
            <a:ext cx="10469526" cy="8527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B3D6706-8434-7D18-5907-E1E36FEDC4D1}"/>
                  </a:ext>
                </a:extLst>
              </p:cNvPr>
              <p:cNvSpPr txBox="1"/>
              <p:nvPr/>
            </p:nvSpPr>
            <p:spPr>
              <a:xfrm>
                <a:off x="1127051" y="3168502"/>
                <a:ext cx="733646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 số của a và b là 2 : 5 hay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B3D6706-8434-7D18-5907-E1E36FEDC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051" y="3168502"/>
                <a:ext cx="7336466" cy="879215"/>
              </a:xfrm>
              <a:prstGeom prst="rect">
                <a:avLst/>
              </a:prstGeom>
              <a:blipFill>
                <a:blip r:embed="rId7"/>
                <a:stretch>
                  <a:fillRect l="-257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9E5D91E-F15D-E339-BE9B-BC3BC947DA07}"/>
                  </a:ext>
                </a:extLst>
              </p:cNvPr>
              <p:cNvSpPr txBox="1"/>
              <p:nvPr/>
            </p:nvSpPr>
            <p:spPr>
              <a:xfrm>
                <a:off x="1158949" y="4125433"/>
                <a:ext cx="733646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Tỉ số của a và b là 9 : 7 hay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9E5D91E-F15D-E339-BE9B-BC3BC947D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949" y="4125433"/>
                <a:ext cx="7336466" cy="879215"/>
              </a:xfrm>
              <a:prstGeom prst="rect">
                <a:avLst/>
              </a:prstGeom>
              <a:blipFill>
                <a:blip r:embed="rId8"/>
                <a:stretch>
                  <a:fillRect l="-249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944D571-E1BE-878D-6B28-EF3AE43C7494}"/>
                  </a:ext>
                </a:extLst>
              </p:cNvPr>
              <p:cNvSpPr txBox="1"/>
              <p:nvPr/>
            </p:nvSpPr>
            <p:spPr>
              <a:xfrm>
                <a:off x="1169582" y="5103628"/>
                <a:ext cx="7336466" cy="876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Tỉ số của a và b là 5 :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hay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944D571-E1BE-878D-6B28-EF3AE43C7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82" y="5103628"/>
                <a:ext cx="7336466" cy="876587"/>
              </a:xfrm>
              <a:prstGeom prst="rect">
                <a:avLst/>
              </a:prstGeom>
              <a:blipFill>
                <a:blip r:embed="rId9"/>
                <a:stretch>
                  <a:fillRect l="-257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041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22744" y="292707"/>
            <a:ext cx="917855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Trong một tổ có 5 bạn trai và 6 bạn gái. </a:t>
            </a:r>
          </a:p>
          <a:p>
            <a:pPr algn="ctr"/>
            <a:r>
              <a:rPr lang="nl-NL" sz="32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Viết tỉ số của số bạn trai và số bạn của cả tổ.</a:t>
            </a:r>
            <a:endParaRPr lang="en-US" sz="3200" b="1" dirty="0">
              <a:solidFill>
                <a:srgbClr val="70AD47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70AD47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bạn của cả tổ là: </a:t>
                </a:r>
              </a:p>
              <a:p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5+ 6= 11 (bạn)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Tỉ số bạn trai và số bạn của cả tổ là 5 : 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2"/>
                <a:stretch>
                  <a:fillRect l="-1067" t="-5634" b="-65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14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bạn của cả tổ là: </a:t>
                </a:r>
              </a:p>
              <a:p>
                <a:r>
                  <a:rPr lang="nl-NL" sz="14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5+ 6= 11 (bạn)</a:t>
                </a:r>
                <a:endParaRPr lang="en-US" sz="1400" dirty="0">
                  <a:solidFill>
                    <a:srgbClr val="70AD47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14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Tỉ số bạn trai và số bạn của cả tổ là 5 : 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1400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1400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1400" dirty="0">
                  <a:solidFill>
                    <a:srgbClr val="70AD47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ular Callou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 : Trong một tổ có 5 bạn trai và 6 bạn gái. </a:t>
            </a:r>
          </a:p>
          <a:p>
            <a:pPr algn="ctr"/>
            <a:r>
              <a:rPr lang="nl-NL" sz="2800" b="1" dirty="0">
                <a:solidFill>
                  <a:srgbClr val="70AD47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Viết tỉ số của số bạn gái và số bạn của cả tổ.</a:t>
            </a:r>
            <a:endParaRPr lang="en-US" sz="2800" b="1" dirty="0">
              <a:solidFill>
                <a:srgbClr val="70AD47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70AD47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bạn của cả tổ là: </a:t>
                </a:r>
              </a:p>
              <a:p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6+ 5= 11 (bạn)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Tỉ số bạn gái à số bạn của cả tổ là 6:11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2"/>
                <a:stretch>
                  <a:fillRect l="-1067" t="-5634" b="-61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14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bạn của cả tổ là: </a:t>
                </a:r>
              </a:p>
              <a:p>
                <a:r>
                  <a:rPr lang="nl-NL" sz="14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6+ 5= 11 (bạn)</a:t>
                </a:r>
                <a:endParaRPr lang="en-US" sz="1400" dirty="0">
                  <a:solidFill>
                    <a:srgbClr val="70AD47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1400" dirty="0">
                    <a:solidFill>
                      <a:srgbClr val="70AD47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Tỉ số bạn gái à số bạn của cả tổ là 6:11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1400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1400" i="1">
                            <a:solidFill>
                              <a:srgbClr val="70AD4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1400" dirty="0">
                  <a:solidFill>
                    <a:srgbClr val="70AD47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315</TotalTime>
  <Words>451</Words>
  <Application>Microsoft Office PowerPoint</Application>
  <PresentationFormat>Widescreen</PresentationFormat>
  <Paragraphs>40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#9Slide05 ViceroyJF</vt:lpstr>
      <vt:lpstr>2005_iannnnnMTV</vt:lpstr>
      <vt:lpstr>Arial</vt:lpstr>
      <vt:lpstr>Calibri</vt:lpstr>
      <vt:lpstr>Calibri Light</vt:lpstr>
      <vt:lpstr>Cambria</vt:lpstr>
      <vt:lpstr>Cambria Math</vt:lpstr>
      <vt:lpstr>SVN-Yahoo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Windows User</cp:lastModifiedBy>
  <cp:revision>2</cp:revision>
  <dcterms:created xsi:type="dcterms:W3CDTF">2022-09-23T15:01:15Z</dcterms:created>
  <dcterms:modified xsi:type="dcterms:W3CDTF">2024-09-24T12:01:51Z</dcterms:modified>
  <cp:category>9Slide.vn</cp:category>
</cp:coreProperties>
</file>