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3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9063512" y="7445573"/>
            <a:ext cx="7578718" cy="6765728"/>
          </a:xfrm>
          <a:custGeom>
            <a:avLst/>
            <a:gdLst/>
            <a:ahLst/>
            <a:cxnLst/>
            <a:rect l="l" t="t" r="r" b="b"/>
            <a:pathLst>
              <a:path w="7578718" h="6765728">
                <a:moveTo>
                  <a:pt x="0" y="0"/>
                </a:moveTo>
                <a:lnTo>
                  <a:pt x="7578718" y="0"/>
                </a:lnTo>
                <a:lnTo>
                  <a:pt x="7578718" y="6765728"/>
                </a:lnTo>
                <a:lnTo>
                  <a:pt x="0" y="676572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26155">
            <a:off x="9772222" y="594501"/>
            <a:ext cx="7461941" cy="7903537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7"/>
                </a:lnTo>
                <a:lnTo>
                  <a:pt x="0" y="7689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9934" flipH="1">
            <a:off x="15868963" y="6858127"/>
            <a:ext cx="1418890" cy="1418890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0"/>
                </a:lnTo>
                <a:lnTo>
                  <a:pt x="1418890" y="1418890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47337" flipH="1">
            <a:off x="8645538" y="468571"/>
            <a:ext cx="1454272" cy="1515897"/>
          </a:xfrm>
          <a:custGeom>
            <a:avLst/>
            <a:gdLst/>
            <a:ahLst/>
            <a:cxnLst/>
            <a:rect l="l" t="t" r="r" b="b"/>
            <a:pathLst>
              <a:path w="2260822" h="2115753">
                <a:moveTo>
                  <a:pt x="2260822" y="0"/>
                </a:moveTo>
                <a:lnTo>
                  <a:pt x="0" y="0"/>
                </a:lnTo>
                <a:lnTo>
                  <a:pt x="0" y="2115753"/>
                </a:lnTo>
                <a:lnTo>
                  <a:pt x="2260822" y="2115753"/>
                </a:lnTo>
                <a:lnTo>
                  <a:pt x="226082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50241" y="1977018"/>
            <a:ext cx="6629400" cy="4896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xem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53113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812" y="2006651"/>
            <a:ext cx="784081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Ý NGHĨA CÂU CHUYỆN</a:t>
            </a:r>
            <a:endParaRPr lang="vi-VN" sz="4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29572" r="2727" b="37235"/>
          <a:stretch>
            <a:fillRect/>
          </a:stretch>
        </p:blipFill>
        <p:spPr>
          <a:xfrm>
            <a:off x="832694" y="4160043"/>
            <a:ext cx="7802872" cy="424416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Presentation</Application>
  <PresentationFormat>Custom</PresentationFormat>
  <Paragraphs>4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Pink Cute Doodle Digital Bingo Game Presentation</dc:title>
  <dc:creator/>
  <cp:lastModifiedBy>HieuHuyen</cp:lastModifiedBy>
  <cp:revision>25</cp:revision>
  <dcterms:created xsi:type="dcterms:W3CDTF">2006-08-16T00:00:00Z</dcterms:created>
  <dcterms:modified xsi:type="dcterms:W3CDTF">2023-10-28T16:16:05Z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EBB0DC8B0B764DA5A28A2C74457CC245</vt:lpwstr>
  </property>
  <property fmtid="{D5CDD505-2E9C-101B-9397-08002B2CF9AE}" pid="3" name="KSOProductBuildVer">
    <vt:lpwstr>1033-11.2.0.11225</vt:lpwstr>
  </property>
</Properties>
</file>