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61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#9Slide07 SVNDessert Menu Scrip" panose="020B0604020202020204" charset="0"/>
      <p:regular r:id="rId1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746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10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B78E-E3DF-EB8B-83B7-29957811C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DEA17-2667-B98C-440B-1C0390E9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67A55-8D99-BB57-DF30-F6BDEAF3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01BE-3431-8D04-0B3D-DD34C21F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411B-A55D-A6BE-3BC9-7908B8D4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D70C-C7B4-3AE8-12A6-6A206AF1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EB35A-E738-907A-D92F-97790DDC2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32B6-69C6-F23C-A181-C7CC8769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1202-E0A9-2118-095D-77ABDAA8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C334-BCAF-5B98-4FF0-72E32429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1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914E5-EE3B-1CFC-5DF3-5F2E078AC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5C858-2E04-E289-EDDD-26A4D450B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C9D2A-A24E-58F7-01A5-F1177FF0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81823-A267-7DAE-C43C-5DA0ED84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D044A-0A27-2DED-070F-B458917E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8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53F5-F7C7-93AD-830A-A9D1FDD5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666D-0AF1-5777-4260-6BC14827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A25F-4F21-6E90-85AE-A79E9C33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BA5C7-81A3-12A6-BBCF-648AE5B9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38BC-1130-05D6-D641-53E803A6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98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E0F1-E76E-0563-27A4-2DF6697C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6A3AB-92FD-CF67-E3AF-6815B91A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7F19-86B6-928D-DADC-C83A75AF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81037-0189-8327-B7F5-FC02B4F0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55B0-35E5-C7FD-BBDA-23A470D0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1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95A6-059E-6DC6-80F6-03E93D65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26119-ABA2-E160-35A8-5DB7D3787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9A81D-6D2B-9925-D2A7-893CAB006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8F5B-1801-0E40-B850-11721430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78767-09ED-103C-4193-717DAE97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8C60-A952-9116-27B3-2649F574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0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7588-8472-95B0-FEA2-8A41D53D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2F38-F5CC-A504-781C-A55292527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476FA-F6F6-6ED2-0091-CB8B0BE84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84773-D63B-3A81-A934-EE144FABC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38B56-679C-9C9A-1A38-D9041A3CB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280CE-257A-EDC1-B880-D13BCBF5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51926-E275-9A73-A561-428666A5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F919E-57EA-B6A6-8DEA-45CE509F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97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5C30-FE6F-A9AE-3472-EE3E8EFE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68D0E-7DFE-FC49-12B8-CE4ABF82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034FD-333C-A30E-1764-CE706212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D213F-B5C4-5412-491A-E90F29BA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58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BC818-C038-2196-1176-68702E19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2C1CD-492D-D680-B7EA-B14B9CFF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BD521-77F0-B12C-CAA1-3BBF58F2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54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45CA-90FB-DD07-BD56-AF8A6DA1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E28F-78B9-0249-675E-99130FA8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C93D0-DB10-DB79-F939-858641BB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43E73-5E42-1723-65B6-8F0BF3EF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F3CC8-F38C-BE5E-24A5-72C4CC36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077C-3DF3-3F46-3F23-1A772004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79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FA2-C04B-75B5-315A-2E1229A1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768A1-7353-42CC-0445-C630F335E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24890-4C2C-9F94-2FE1-FB95E527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2D88C-8ED4-DE5F-1FA1-9D616F51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4835-E343-57AE-F6DC-300E1C71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586F6-99D2-C80A-022F-9F31E1E3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6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F5D1D-AE1A-87F3-2B3B-2313B690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1195B-28C9-964C-1161-7D498936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9084-39F3-636F-1348-D925C3DB7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C89548-4386-4FAE-8EA8-90815D2ADCA3}" type="datetimeFigureOut">
              <a:rPr lang="vi-VN" smtClean="0"/>
              <a:t>24/09/2024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6F0E-9579-476A-5482-73582187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59163-0EB6-4BD3-D506-17A2A8BC2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08760-73C0-4D58-88B8-0E9EB115A2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23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nk and blue border with spirals&#10;&#10;Description automatically generated">
            <a:extLst>
              <a:ext uri="{FF2B5EF4-FFF2-40B4-BE49-F238E27FC236}">
                <a16:creationId xmlns:a16="http://schemas.microsoft.com/office/drawing/2014/main" id="{EB8020AD-1EC0-3F48-BF1D-CFF93D83F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EB3B52-8FE9-7913-71D8-CB869825D07C}"/>
              </a:ext>
            </a:extLst>
          </p:cNvPr>
          <p:cNvSpPr/>
          <p:nvPr/>
        </p:nvSpPr>
        <p:spPr>
          <a:xfrm>
            <a:off x="950976" y="2322576"/>
            <a:ext cx="9857232" cy="145389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accent5">
                    <a:lumMod val="75000"/>
                  </a:schemeClr>
                </a:solidFill>
              </a:rPr>
              <a:t>Cấu tạo của một bài văn tả người gồm có mấy phần?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76E8D3-09F9-035C-C07F-48C88CC1C428}"/>
              </a:ext>
            </a:extLst>
          </p:cNvPr>
          <p:cNvSpPr/>
          <p:nvPr/>
        </p:nvSpPr>
        <p:spPr>
          <a:xfrm>
            <a:off x="950976" y="3941064"/>
            <a:ext cx="3593592" cy="1207008"/>
          </a:xfrm>
          <a:prstGeom prst="roundRect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2 </a:t>
            </a:r>
            <a:r>
              <a:rPr lang="en-GB" sz="4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endParaRPr lang="vi-VN"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4E29DD-DC46-CC41-575B-397FB2E5F0D1}"/>
              </a:ext>
            </a:extLst>
          </p:cNvPr>
          <p:cNvSpPr/>
          <p:nvPr/>
        </p:nvSpPr>
        <p:spPr>
          <a:xfrm>
            <a:off x="7306056" y="3941064"/>
            <a:ext cx="3593592" cy="1207008"/>
          </a:xfrm>
          <a:prstGeom prst="roundRect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3 </a:t>
            </a:r>
            <a:r>
              <a:rPr lang="en-GB" sz="4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endParaRPr lang="vi-VN"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34120B-C8DA-0979-1F0F-8784CE1EF5BD}"/>
              </a:ext>
            </a:extLst>
          </p:cNvPr>
          <p:cNvSpPr/>
          <p:nvPr/>
        </p:nvSpPr>
        <p:spPr>
          <a:xfrm>
            <a:off x="923544" y="5312664"/>
            <a:ext cx="3593592" cy="1207008"/>
          </a:xfrm>
          <a:prstGeom prst="roundRect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4 </a:t>
            </a:r>
            <a:r>
              <a:rPr lang="en-GB" sz="4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endParaRPr lang="vi-VN"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0D33B7-C64D-26A9-54D6-976CE6B66B4C}"/>
              </a:ext>
            </a:extLst>
          </p:cNvPr>
          <p:cNvSpPr/>
          <p:nvPr/>
        </p:nvSpPr>
        <p:spPr>
          <a:xfrm>
            <a:off x="7306056" y="5399532"/>
            <a:ext cx="3593592" cy="1207008"/>
          </a:xfrm>
          <a:prstGeom prst="roundRect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5 </a:t>
            </a:r>
            <a:r>
              <a:rPr lang="en-GB" sz="4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endParaRPr lang="vi-VN"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EEC8-8BF9-05A6-994B-06EAB6A7A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5B3BD-7852-D25E-0395-D288B86AA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of a child writing on a book&#10;&#10;Description automatically generated">
            <a:extLst>
              <a:ext uri="{FF2B5EF4-FFF2-40B4-BE49-F238E27FC236}">
                <a16:creationId xmlns:a16="http://schemas.microsoft.com/office/drawing/2014/main" id="{33AB53B3-E733-7140-7873-51125024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636BF-DD8A-643C-6404-10EF419C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00" y="710107"/>
            <a:ext cx="3859102" cy="1780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82139-00A1-4219-6613-E027C8602E9F}"/>
              </a:ext>
            </a:extLst>
          </p:cNvPr>
          <p:cNvSpPr txBox="1"/>
          <p:nvPr/>
        </p:nvSpPr>
        <p:spPr>
          <a:xfrm>
            <a:off x="1597751" y="2274838"/>
            <a:ext cx="9070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Luyện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tập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tả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người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(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quan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GB" sz="7200" dirty="0" err="1">
                <a:solidFill>
                  <a:srgbClr val="7460E4"/>
                </a:solidFill>
                <a:latin typeface="#9Slide07 SVNDessert Menu Scrip" panose="00000500000000000000" pitchFamily="2" charset="0"/>
              </a:rPr>
              <a:t>sát</a:t>
            </a:r>
            <a:r>
              <a:rPr lang="en-GB" sz="7200" dirty="0">
                <a:solidFill>
                  <a:srgbClr val="7460E4"/>
                </a:solidFill>
                <a:latin typeface="#9Slide07 SVNDessert Menu Scrip" panose="00000500000000000000" pitchFamily="2" charset="0"/>
              </a:rPr>
              <a:t>)</a:t>
            </a:r>
            <a:endParaRPr lang="vi-VN" sz="7200" dirty="0">
              <a:solidFill>
                <a:srgbClr val="7460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and purple rectangle with a white border&#10;&#10;Description automatically generated">
            <a:extLst>
              <a:ext uri="{FF2B5EF4-FFF2-40B4-BE49-F238E27FC236}">
                <a16:creationId xmlns:a16="http://schemas.microsoft.com/office/drawing/2014/main" id="{5AEC7787-6F8F-59FD-A688-3105A2F34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20439-47A8-1391-2F59-BA8D7E96EFC2}"/>
              </a:ext>
            </a:extLst>
          </p:cNvPr>
          <p:cNvSpPr txBox="1"/>
          <p:nvPr/>
        </p:nvSpPr>
        <p:spPr>
          <a:xfrm>
            <a:off x="962406" y="1266551"/>
            <a:ext cx="10147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Câu 1 trang 27 SGK Tiếng Việt lớp 5 Tập 1: Đọc lại và tóm tắt bài Hạng A Cháng (trang 22) hoặc bài Chị Hà (trang 23) theo gợi ý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94028-6928-C8EF-94AD-09777DB46B33}"/>
              </a:ext>
            </a:extLst>
          </p:cNvPr>
          <p:cNvSpPr txBox="1"/>
          <p:nvPr/>
        </p:nvSpPr>
        <p:spPr>
          <a:xfrm>
            <a:off x="1035558" y="2836211"/>
            <a:ext cx="106321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a) Tác giả miêu tả những đặc điểm nổi bật nào về ngoại hình của nhân vật?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Tác giả miêu tả những đặc điểm nổi bật nào về hoạt động tính cách của nhân vật?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c) Để miêu tả các đặc điểm trên, tác giả đã quan sát bằng những giác quan nào?</a:t>
            </a:r>
          </a:p>
        </p:txBody>
      </p:sp>
    </p:spTree>
    <p:extLst>
      <p:ext uri="{BB962C8B-B14F-4D97-AF65-F5344CB8AC3E}">
        <p14:creationId xmlns:p14="http://schemas.microsoft.com/office/powerpoint/2010/main" val="40808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and purple rectangle with a white border&#10;&#10;Description automatically generated">
            <a:extLst>
              <a:ext uri="{FF2B5EF4-FFF2-40B4-BE49-F238E27FC236}">
                <a16:creationId xmlns:a16="http://schemas.microsoft.com/office/drawing/2014/main" id="{5AEC7787-6F8F-59FD-A688-3105A2F34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00564" y="0"/>
            <a:ext cx="12292564" cy="685671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8F3217-30F3-6D6B-A5EA-F85AD582E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2243"/>
              </p:ext>
            </p:extLst>
          </p:nvPr>
        </p:nvGraphicFramePr>
        <p:xfrm>
          <a:off x="228600" y="510359"/>
          <a:ext cx="11594592" cy="6428689"/>
        </p:xfrm>
        <a:graphic>
          <a:graphicData uri="http://schemas.openxmlformats.org/drawingml/2006/table">
            <a:tbl>
              <a:tblPr firstRow="1" firstCol="1" bandRow="1"/>
              <a:tblGrid>
                <a:gridCol w="5797296">
                  <a:extLst>
                    <a:ext uri="{9D8B030D-6E8A-4147-A177-3AD203B41FA5}">
                      <a16:colId xmlns:a16="http://schemas.microsoft.com/office/drawing/2014/main" val="2927598284"/>
                    </a:ext>
                  </a:extLst>
                </a:gridCol>
                <a:gridCol w="5797296">
                  <a:extLst>
                    <a:ext uri="{9D8B030D-6E8A-4147-A177-3AD203B41FA5}">
                      <a16:colId xmlns:a16="http://schemas.microsoft.com/office/drawing/2014/main" val="1467766394"/>
                    </a:ext>
                  </a:extLst>
                </a:gridCol>
              </a:tblGrid>
              <a:tr h="350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 văn Hạng A Cháng</a:t>
                      </a:r>
                      <a:endParaRPr lang="vi-VN" sz="20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Hà</a:t>
                      </a:r>
                      <a:endParaRPr lang="vi-VN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17257"/>
                  </a:ext>
                </a:extLst>
              </a:tr>
              <a:tr h="3506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Mở bài: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Giới thiệu người được tả.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Mở bài: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Giới thiệu người được tả.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62182"/>
                  </a:ext>
                </a:extLst>
              </a:tr>
              <a:tr h="3821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da,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vóc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tóc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gò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da).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i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hởi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xen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45712"/>
                  </a:ext>
                </a:extLst>
              </a:tr>
              <a:tr h="843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Kết bài: 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Kết thúc bài viết; nêu cảm nghĩ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về người được tả.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Kết bài: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Kết thúc bài viết.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60921"/>
                  </a:ext>
                </a:extLst>
              </a:tr>
              <a:tr h="535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 quan sát: </a:t>
                      </a:r>
                      <a:r>
                        <a:rPr lang="en-US" sz="18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Quan sát bằng mắt, tai.</a:t>
                      </a:r>
                      <a:endParaRPr lang="vi-VN" sz="16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27" marR="34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8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412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 Display</vt:lpstr>
      <vt:lpstr>Aptos</vt:lpstr>
      <vt:lpstr>Times New Roman</vt:lpstr>
      <vt:lpstr>Arial</vt:lpstr>
      <vt:lpstr>Calibri</vt:lpstr>
      <vt:lpstr>Cambria</vt:lpstr>
      <vt:lpstr>#9Slide07 SVNDessert Menu Scrip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Windows User</cp:lastModifiedBy>
  <cp:revision>4</cp:revision>
  <dcterms:created xsi:type="dcterms:W3CDTF">2024-08-26T16:37:40Z</dcterms:created>
  <dcterms:modified xsi:type="dcterms:W3CDTF">2024-09-24T12:12:05Z</dcterms:modified>
</cp:coreProperties>
</file>