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8" r:id="rId2"/>
    <p:sldId id="261" r:id="rId3"/>
    <p:sldId id="262" r:id="rId4"/>
    <p:sldId id="264" r:id="rId5"/>
    <p:sldId id="265" r:id="rId6"/>
    <p:sldId id="267" r:id="rId7"/>
    <p:sldId id="268" r:id="rId8"/>
    <p:sldId id="269" r:id="rId9"/>
    <p:sldId id="270" r:id="rId10"/>
    <p:sldId id="271" r:id="rId11"/>
  </p:sldIdLst>
  <p:sldSz cx="12192000" cy="6858000"/>
  <p:notesSz cx="6858000" cy="9144000"/>
  <p:embeddedFontLst>
    <p:embeddedFont>
      <p:font typeface="Calibri" panose="020F0502020204030204" pitchFamily="34" charset="0"/>
      <p:regular r:id="rId12"/>
      <p:bold r:id="rId13"/>
      <p:italic r:id="rId14"/>
      <p:boldItalic r:id="rId15"/>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BCAF9"/>
    <a:srgbClr val="FFCCCC"/>
    <a:srgbClr val="5D342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0" d="100"/>
          <a:sy n="50" d="100"/>
        </p:scale>
        <p:origin x="806" y="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47D65-1F1C-C8BA-54C0-2079DBCAE8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EA554D88-DBC5-B9DD-A721-8ECF45C931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AF586CE3-5E8E-997A-E68C-A47D1E9DBD25}"/>
              </a:ext>
            </a:extLst>
          </p:cNvPr>
          <p:cNvSpPr>
            <a:spLocks noGrp="1"/>
          </p:cNvSpPr>
          <p:nvPr>
            <p:ph type="dt" sz="half" idx="10"/>
          </p:nvPr>
        </p:nvSpPr>
        <p:spPr/>
        <p:txBody>
          <a:bodyPr/>
          <a:lstStyle/>
          <a:p>
            <a:fld id="{79085349-B5CE-44C7-B0B2-29035AF09E6E}" type="datetimeFigureOut">
              <a:rPr lang="vi-VN" smtClean="0"/>
              <a:t>24/09/2024</a:t>
            </a:fld>
            <a:endParaRPr lang="vi-VN"/>
          </a:p>
        </p:txBody>
      </p:sp>
      <p:sp>
        <p:nvSpPr>
          <p:cNvPr id="5" name="Footer Placeholder 4">
            <a:extLst>
              <a:ext uri="{FF2B5EF4-FFF2-40B4-BE49-F238E27FC236}">
                <a16:creationId xmlns:a16="http://schemas.microsoft.com/office/drawing/2014/main" id="{0528FFFC-378D-1D08-289F-90E1CC26CE9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DF5C579-C950-38FC-B7CF-B9502750F536}"/>
              </a:ext>
            </a:extLst>
          </p:cNvPr>
          <p:cNvSpPr>
            <a:spLocks noGrp="1"/>
          </p:cNvSpPr>
          <p:nvPr>
            <p:ph type="sldNum" sz="quarter" idx="12"/>
          </p:nvPr>
        </p:nvSpPr>
        <p:spPr/>
        <p:txBody>
          <a:bodyPr/>
          <a:lstStyle/>
          <a:p>
            <a:fld id="{FD9A9C7D-F69F-44F5-B15A-B9B41B7DC19F}" type="slidenum">
              <a:rPr lang="vi-VN" smtClean="0"/>
              <a:t>‹#›</a:t>
            </a:fld>
            <a:endParaRPr lang="vi-VN"/>
          </a:p>
        </p:txBody>
      </p:sp>
    </p:spTree>
    <p:extLst>
      <p:ext uri="{BB962C8B-B14F-4D97-AF65-F5344CB8AC3E}">
        <p14:creationId xmlns:p14="http://schemas.microsoft.com/office/powerpoint/2010/main" val="23255945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8E139-D920-D122-816E-484B60C7B85F}"/>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07A6237-CEAF-47C7-E52B-C30B17BA99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C60CB57-112D-3E28-1552-53B19D115C01}"/>
              </a:ext>
            </a:extLst>
          </p:cNvPr>
          <p:cNvSpPr>
            <a:spLocks noGrp="1"/>
          </p:cNvSpPr>
          <p:nvPr>
            <p:ph type="dt" sz="half" idx="10"/>
          </p:nvPr>
        </p:nvSpPr>
        <p:spPr/>
        <p:txBody>
          <a:bodyPr/>
          <a:lstStyle/>
          <a:p>
            <a:fld id="{79085349-B5CE-44C7-B0B2-29035AF09E6E}" type="datetimeFigureOut">
              <a:rPr lang="vi-VN" smtClean="0"/>
              <a:t>24/09/2024</a:t>
            </a:fld>
            <a:endParaRPr lang="vi-VN"/>
          </a:p>
        </p:txBody>
      </p:sp>
      <p:sp>
        <p:nvSpPr>
          <p:cNvPr id="5" name="Footer Placeholder 4">
            <a:extLst>
              <a:ext uri="{FF2B5EF4-FFF2-40B4-BE49-F238E27FC236}">
                <a16:creationId xmlns:a16="http://schemas.microsoft.com/office/drawing/2014/main" id="{5AD6A698-116F-2D42-C3A1-61E88D84DFE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7069D6C-B4B4-3D16-1C09-CB328E623DAA}"/>
              </a:ext>
            </a:extLst>
          </p:cNvPr>
          <p:cNvSpPr>
            <a:spLocks noGrp="1"/>
          </p:cNvSpPr>
          <p:nvPr>
            <p:ph type="sldNum" sz="quarter" idx="12"/>
          </p:nvPr>
        </p:nvSpPr>
        <p:spPr/>
        <p:txBody>
          <a:bodyPr/>
          <a:lstStyle/>
          <a:p>
            <a:fld id="{FD9A9C7D-F69F-44F5-B15A-B9B41B7DC19F}" type="slidenum">
              <a:rPr lang="vi-VN" smtClean="0"/>
              <a:t>‹#›</a:t>
            </a:fld>
            <a:endParaRPr lang="vi-VN"/>
          </a:p>
        </p:txBody>
      </p:sp>
    </p:spTree>
    <p:extLst>
      <p:ext uri="{BB962C8B-B14F-4D97-AF65-F5344CB8AC3E}">
        <p14:creationId xmlns:p14="http://schemas.microsoft.com/office/powerpoint/2010/main" val="30409250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A80267-E4E9-9778-7C3D-B3E21E223DC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7CC2716-4456-B8AD-8CE3-442C7DFCC5D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DD89854-B9C6-B082-CBE2-BE06A35B2698}"/>
              </a:ext>
            </a:extLst>
          </p:cNvPr>
          <p:cNvSpPr>
            <a:spLocks noGrp="1"/>
          </p:cNvSpPr>
          <p:nvPr>
            <p:ph type="dt" sz="half" idx="10"/>
          </p:nvPr>
        </p:nvSpPr>
        <p:spPr/>
        <p:txBody>
          <a:bodyPr/>
          <a:lstStyle/>
          <a:p>
            <a:fld id="{79085349-B5CE-44C7-B0B2-29035AF09E6E}" type="datetimeFigureOut">
              <a:rPr lang="vi-VN" smtClean="0"/>
              <a:t>24/09/2024</a:t>
            </a:fld>
            <a:endParaRPr lang="vi-VN"/>
          </a:p>
        </p:txBody>
      </p:sp>
      <p:sp>
        <p:nvSpPr>
          <p:cNvPr id="5" name="Footer Placeholder 4">
            <a:extLst>
              <a:ext uri="{FF2B5EF4-FFF2-40B4-BE49-F238E27FC236}">
                <a16:creationId xmlns:a16="http://schemas.microsoft.com/office/drawing/2014/main" id="{F0751363-3FC8-AC32-AD13-802D7D0EE8E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5223BC6-A710-8186-E830-0F3972B62847}"/>
              </a:ext>
            </a:extLst>
          </p:cNvPr>
          <p:cNvSpPr>
            <a:spLocks noGrp="1"/>
          </p:cNvSpPr>
          <p:nvPr>
            <p:ph type="sldNum" sz="quarter" idx="12"/>
          </p:nvPr>
        </p:nvSpPr>
        <p:spPr/>
        <p:txBody>
          <a:bodyPr/>
          <a:lstStyle/>
          <a:p>
            <a:fld id="{FD9A9C7D-F69F-44F5-B15A-B9B41B7DC19F}" type="slidenum">
              <a:rPr lang="vi-VN" smtClean="0"/>
              <a:t>‹#›</a:t>
            </a:fld>
            <a:endParaRPr lang="vi-VN"/>
          </a:p>
        </p:txBody>
      </p:sp>
    </p:spTree>
    <p:extLst>
      <p:ext uri="{BB962C8B-B14F-4D97-AF65-F5344CB8AC3E}">
        <p14:creationId xmlns:p14="http://schemas.microsoft.com/office/powerpoint/2010/main" val="2657053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2F1EF-F709-64F4-345D-1F7166E5FB8B}"/>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2FAC914-D150-0601-E54F-9AE1C8C90E1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DCF89EF-AC53-7149-D5EF-EBE6C7E6890F}"/>
              </a:ext>
            </a:extLst>
          </p:cNvPr>
          <p:cNvSpPr>
            <a:spLocks noGrp="1"/>
          </p:cNvSpPr>
          <p:nvPr>
            <p:ph type="dt" sz="half" idx="10"/>
          </p:nvPr>
        </p:nvSpPr>
        <p:spPr/>
        <p:txBody>
          <a:bodyPr/>
          <a:lstStyle/>
          <a:p>
            <a:fld id="{79085349-B5CE-44C7-B0B2-29035AF09E6E}" type="datetimeFigureOut">
              <a:rPr lang="vi-VN" smtClean="0"/>
              <a:t>24/09/2024</a:t>
            </a:fld>
            <a:endParaRPr lang="vi-VN"/>
          </a:p>
        </p:txBody>
      </p:sp>
      <p:sp>
        <p:nvSpPr>
          <p:cNvPr id="5" name="Footer Placeholder 4">
            <a:extLst>
              <a:ext uri="{FF2B5EF4-FFF2-40B4-BE49-F238E27FC236}">
                <a16:creationId xmlns:a16="http://schemas.microsoft.com/office/drawing/2014/main" id="{1155FB64-9B93-2580-A866-5B9D2C561BC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6EBC3A4-2B1C-5C6E-5791-9E3B5E28FE1D}"/>
              </a:ext>
            </a:extLst>
          </p:cNvPr>
          <p:cNvSpPr>
            <a:spLocks noGrp="1"/>
          </p:cNvSpPr>
          <p:nvPr>
            <p:ph type="sldNum" sz="quarter" idx="12"/>
          </p:nvPr>
        </p:nvSpPr>
        <p:spPr/>
        <p:txBody>
          <a:bodyPr/>
          <a:lstStyle/>
          <a:p>
            <a:fld id="{FD9A9C7D-F69F-44F5-B15A-B9B41B7DC19F}" type="slidenum">
              <a:rPr lang="vi-VN" smtClean="0"/>
              <a:t>‹#›</a:t>
            </a:fld>
            <a:endParaRPr lang="vi-VN"/>
          </a:p>
        </p:txBody>
      </p:sp>
      <p:pic>
        <p:nvPicPr>
          <p:cNvPr id="8" name="Picture 7" descr="A video game screen with a cartoon scene&#10;&#10;Description automatically generated with medium confidence">
            <a:extLst>
              <a:ext uri="{FF2B5EF4-FFF2-40B4-BE49-F238E27FC236}">
                <a16:creationId xmlns:a16="http://schemas.microsoft.com/office/drawing/2014/main" id="{D58BE6BA-AB77-AE94-8239-19CC3DBE6F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Diagonal Corners Rounded 8">
            <a:extLst>
              <a:ext uri="{FF2B5EF4-FFF2-40B4-BE49-F238E27FC236}">
                <a16:creationId xmlns:a16="http://schemas.microsoft.com/office/drawing/2014/main" id="{F8A98B56-5B9B-B467-1792-569FAB99AE75}"/>
              </a:ext>
            </a:extLst>
          </p:cNvPr>
          <p:cNvSpPr/>
          <p:nvPr userDrawn="1"/>
        </p:nvSpPr>
        <p:spPr>
          <a:xfrm>
            <a:off x="177801" y="249766"/>
            <a:ext cx="11616266" cy="6358467"/>
          </a:xfrm>
          <a:custGeom>
            <a:avLst/>
            <a:gdLst>
              <a:gd name="connsiteX0" fmla="*/ 1059766 w 11616266"/>
              <a:gd name="connsiteY0" fmla="*/ 0 h 6358467"/>
              <a:gd name="connsiteX1" fmla="*/ 1930677 w 11616266"/>
              <a:gd name="connsiteY1" fmla="*/ 0 h 6358467"/>
              <a:gd name="connsiteX2" fmla="*/ 2484894 w 11616266"/>
              <a:gd name="connsiteY2" fmla="*/ 0 h 6358467"/>
              <a:gd name="connsiteX3" fmla="*/ 2933545 w 11616266"/>
              <a:gd name="connsiteY3" fmla="*/ 0 h 6358467"/>
              <a:gd name="connsiteX4" fmla="*/ 3382196 w 11616266"/>
              <a:gd name="connsiteY4" fmla="*/ 0 h 6358467"/>
              <a:gd name="connsiteX5" fmla="*/ 4147542 w 11616266"/>
              <a:gd name="connsiteY5" fmla="*/ 0 h 6358467"/>
              <a:gd name="connsiteX6" fmla="*/ 4596193 w 11616266"/>
              <a:gd name="connsiteY6" fmla="*/ 0 h 6358467"/>
              <a:gd name="connsiteX7" fmla="*/ 4939280 w 11616266"/>
              <a:gd name="connsiteY7" fmla="*/ 0 h 6358467"/>
              <a:gd name="connsiteX8" fmla="*/ 5493496 w 11616266"/>
              <a:gd name="connsiteY8" fmla="*/ 0 h 6358467"/>
              <a:gd name="connsiteX9" fmla="*/ 6364407 w 11616266"/>
              <a:gd name="connsiteY9" fmla="*/ 0 h 6358467"/>
              <a:gd name="connsiteX10" fmla="*/ 7024188 w 11616266"/>
              <a:gd name="connsiteY10" fmla="*/ 0 h 6358467"/>
              <a:gd name="connsiteX11" fmla="*/ 7789535 w 11616266"/>
              <a:gd name="connsiteY11" fmla="*/ 0 h 6358467"/>
              <a:gd name="connsiteX12" fmla="*/ 8554881 w 11616266"/>
              <a:gd name="connsiteY12" fmla="*/ 0 h 6358467"/>
              <a:gd name="connsiteX13" fmla="*/ 9214662 w 11616266"/>
              <a:gd name="connsiteY13" fmla="*/ 0 h 6358467"/>
              <a:gd name="connsiteX14" fmla="*/ 9557748 w 11616266"/>
              <a:gd name="connsiteY14" fmla="*/ 0 h 6358467"/>
              <a:gd name="connsiteX15" fmla="*/ 10217530 w 11616266"/>
              <a:gd name="connsiteY15" fmla="*/ 0 h 6358467"/>
              <a:gd name="connsiteX16" fmla="*/ 10560616 w 11616266"/>
              <a:gd name="connsiteY16" fmla="*/ 0 h 6358467"/>
              <a:gd name="connsiteX17" fmla="*/ 11616266 w 11616266"/>
              <a:gd name="connsiteY17" fmla="*/ 0 h 6358467"/>
              <a:gd name="connsiteX18" fmla="*/ 11616266 w 11616266"/>
              <a:gd name="connsiteY18" fmla="*/ 0 h 6358467"/>
              <a:gd name="connsiteX19" fmla="*/ 11616266 w 11616266"/>
              <a:gd name="connsiteY19" fmla="*/ 768312 h 6358467"/>
              <a:gd name="connsiteX20" fmla="*/ 11616266 w 11616266"/>
              <a:gd name="connsiteY20" fmla="*/ 1271688 h 6358467"/>
              <a:gd name="connsiteX21" fmla="*/ 11616266 w 11616266"/>
              <a:gd name="connsiteY21" fmla="*/ 1775065 h 6358467"/>
              <a:gd name="connsiteX22" fmla="*/ 11616266 w 11616266"/>
              <a:gd name="connsiteY22" fmla="*/ 2331428 h 6358467"/>
              <a:gd name="connsiteX23" fmla="*/ 11616266 w 11616266"/>
              <a:gd name="connsiteY23" fmla="*/ 2993766 h 6358467"/>
              <a:gd name="connsiteX24" fmla="*/ 11616266 w 11616266"/>
              <a:gd name="connsiteY24" fmla="*/ 3603117 h 6358467"/>
              <a:gd name="connsiteX25" fmla="*/ 11616266 w 11616266"/>
              <a:gd name="connsiteY25" fmla="*/ 4212467 h 6358467"/>
              <a:gd name="connsiteX26" fmla="*/ 11616266 w 11616266"/>
              <a:gd name="connsiteY26" fmla="*/ 4715844 h 6358467"/>
              <a:gd name="connsiteX27" fmla="*/ 11616266 w 11616266"/>
              <a:gd name="connsiteY27" fmla="*/ 5298701 h 6358467"/>
              <a:gd name="connsiteX28" fmla="*/ 10556500 w 11616266"/>
              <a:gd name="connsiteY28" fmla="*/ 6358467 h 6358467"/>
              <a:gd name="connsiteX29" fmla="*/ 10002284 w 11616266"/>
              <a:gd name="connsiteY29" fmla="*/ 6358467 h 6358467"/>
              <a:gd name="connsiteX30" fmla="*/ 9131373 w 11616266"/>
              <a:gd name="connsiteY30" fmla="*/ 6358467 h 6358467"/>
              <a:gd name="connsiteX31" fmla="*/ 8260461 w 11616266"/>
              <a:gd name="connsiteY31" fmla="*/ 6358467 h 6358467"/>
              <a:gd name="connsiteX32" fmla="*/ 7389550 w 11616266"/>
              <a:gd name="connsiteY32" fmla="*/ 6358467 h 6358467"/>
              <a:gd name="connsiteX33" fmla="*/ 7046464 w 11616266"/>
              <a:gd name="connsiteY33" fmla="*/ 6358467 h 6358467"/>
              <a:gd name="connsiteX34" fmla="*/ 6175553 w 11616266"/>
              <a:gd name="connsiteY34" fmla="*/ 6358467 h 6358467"/>
              <a:gd name="connsiteX35" fmla="*/ 5410206 w 11616266"/>
              <a:gd name="connsiteY35" fmla="*/ 6358467 h 6358467"/>
              <a:gd name="connsiteX36" fmla="*/ 5067120 w 11616266"/>
              <a:gd name="connsiteY36" fmla="*/ 6358467 h 6358467"/>
              <a:gd name="connsiteX37" fmla="*/ 4618469 w 11616266"/>
              <a:gd name="connsiteY37" fmla="*/ 6358467 h 6358467"/>
              <a:gd name="connsiteX38" fmla="*/ 3853123 w 11616266"/>
              <a:gd name="connsiteY38" fmla="*/ 6358467 h 6358467"/>
              <a:gd name="connsiteX39" fmla="*/ 3087776 w 11616266"/>
              <a:gd name="connsiteY39" fmla="*/ 6358467 h 6358467"/>
              <a:gd name="connsiteX40" fmla="*/ 2639125 w 11616266"/>
              <a:gd name="connsiteY40" fmla="*/ 6358467 h 6358467"/>
              <a:gd name="connsiteX41" fmla="*/ 1979344 w 11616266"/>
              <a:gd name="connsiteY41" fmla="*/ 6358467 h 6358467"/>
              <a:gd name="connsiteX42" fmla="*/ 1530693 w 11616266"/>
              <a:gd name="connsiteY42" fmla="*/ 6358467 h 6358467"/>
              <a:gd name="connsiteX43" fmla="*/ 765346 w 11616266"/>
              <a:gd name="connsiteY43" fmla="*/ 6358467 h 6358467"/>
              <a:gd name="connsiteX44" fmla="*/ 0 w 11616266"/>
              <a:gd name="connsiteY44" fmla="*/ 6358467 h 6358467"/>
              <a:gd name="connsiteX45" fmla="*/ 0 w 11616266"/>
              <a:gd name="connsiteY45" fmla="*/ 6358467 h 6358467"/>
              <a:gd name="connsiteX46" fmla="*/ 0 w 11616266"/>
              <a:gd name="connsiteY46" fmla="*/ 5749116 h 6358467"/>
              <a:gd name="connsiteX47" fmla="*/ 0 w 11616266"/>
              <a:gd name="connsiteY47" fmla="*/ 5192753 h 6358467"/>
              <a:gd name="connsiteX48" fmla="*/ 0 w 11616266"/>
              <a:gd name="connsiteY48" fmla="*/ 4424441 h 6358467"/>
              <a:gd name="connsiteX49" fmla="*/ 0 w 11616266"/>
              <a:gd name="connsiteY49" fmla="*/ 3656129 h 6358467"/>
              <a:gd name="connsiteX50" fmla="*/ 0 w 11616266"/>
              <a:gd name="connsiteY50" fmla="*/ 3152753 h 6358467"/>
              <a:gd name="connsiteX51" fmla="*/ 0 w 11616266"/>
              <a:gd name="connsiteY51" fmla="*/ 2437428 h 6358467"/>
              <a:gd name="connsiteX52" fmla="*/ 0 w 11616266"/>
              <a:gd name="connsiteY52" fmla="*/ 1881065 h 6358467"/>
              <a:gd name="connsiteX53" fmla="*/ 0 w 11616266"/>
              <a:gd name="connsiteY53" fmla="*/ 1059766 h 6358467"/>
              <a:gd name="connsiteX54" fmla="*/ 1059766 w 11616266"/>
              <a:gd name="connsiteY54" fmla="*/ 0 h 6358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1616266" h="6358467" fill="none" extrusionOk="0">
                <a:moveTo>
                  <a:pt x="1059766" y="0"/>
                </a:moveTo>
                <a:cubicBezTo>
                  <a:pt x="1438940" y="-1426"/>
                  <a:pt x="1699940" y="-18091"/>
                  <a:pt x="1930677" y="0"/>
                </a:cubicBezTo>
                <a:cubicBezTo>
                  <a:pt x="2161414" y="18091"/>
                  <a:pt x="2283381" y="7387"/>
                  <a:pt x="2484894" y="0"/>
                </a:cubicBezTo>
                <a:cubicBezTo>
                  <a:pt x="2686407" y="-7387"/>
                  <a:pt x="2823671" y="-10394"/>
                  <a:pt x="2933545" y="0"/>
                </a:cubicBezTo>
                <a:cubicBezTo>
                  <a:pt x="3043419" y="10394"/>
                  <a:pt x="3187816" y="-7284"/>
                  <a:pt x="3382196" y="0"/>
                </a:cubicBezTo>
                <a:cubicBezTo>
                  <a:pt x="3576576" y="7284"/>
                  <a:pt x="3788749" y="36179"/>
                  <a:pt x="4147542" y="0"/>
                </a:cubicBezTo>
                <a:cubicBezTo>
                  <a:pt x="4506335" y="-36179"/>
                  <a:pt x="4503647" y="16517"/>
                  <a:pt x="4596193" y="0"/>
                </a:cubicBezTo>
                <a:cubicBezTo>
                  <a:pt x="4688739" y="-16517"/>
                  <a:pt x="4852772" y="16042"/>
                  <a:pt x="4939280" y="0"/>
                </a:cubicBezTo>
                <a:cubicBezTo>
                  <a:pt x="5025788" y="-16042"/>
                  <a:pt x="5332413" y="-19854"/>
                  <a:pt x="5493496" y="0"/>
                </a:cubicBezTo>
                <a:cubicBezTo>
                  <a:pt x="5654579" y="19854"/>
                  <a:pt x="6180572" y="-28940"/>
                  <a:pt x="6364407" y="0"/>
                </a:cubicBezTo>
                <a:cubicBezTo>
                  <a:pt x="6548242" y="28940"/>
                  <a:pt x="6730700" y="-2319"/>
                  <a:pt x="7024188" y="0"/>
                </a:cubicBezTo>
                <a:cubicBezTo>
                  <a:pt x="7317676" y="2319"/>
                  <a:pt x="7553564" y="1861"/>
                  <a:pt x="7789535" y="0"/>
                </a:cubicBezTo>
                <a:cubicBezTo>
                  <a:pt x="8025506" y="-1861"/>
                  <a:pt x="8345167" y="30087"/>
                  <a:pt x="8554881" y="0"/>
                </a:cubicBezTo>
                <a:cubicBezTo>
                  <a:pt x="8764595" y="-30087"/>
                  <a:pt x="8962523" y="17660"/>
                  <a:pt x="9214662" y="0"/>
                </a:cubicBezTo>
                <a:cubicBezTo>
                  <a:pt x="9466801" y="-17660"/>
                  <a:pt x="9395136" y="12520"/>
                  <a:pt x="9557748" y="0"/>
                </a:cubicBezTo>
                <a:cubicBezTo>
                  <a:pt x="9720360" y="-12520"/>
                  <a:pt x="9901981" y="26774"/>
                  <a:pt x="10217530" y="0"/>
                </a:cubicBezTo>
                <a:cubicBezTo>
                  <a:pt x="10533079" y="-26774"/>
                  <a:pt x="10423312" y="-4510"/>
                  <a:pt x="10560616" y="0"/>
                </a:cubicBezTo>
                <a:cubicBezTo>
                  <a:pt x="10697920" y="4510"/>
                  <a:pt x="11135642" y="-29970"/>
                  <a:pt x="11616266" y="0"/>
                </a:cubicBezTo>
                <a:lnTo>
                  <a:pt x="11616266" y="0"/>
                </a:lnTo>
                <a:cubicBezTo>
                  <a:pt x="11625814" y="175042"/>
                  <a:pt x="11626165" y="590483"/>
                  <a:pt x="11616266" y="768312"/>
                </a:cubicBezTo>
                <a:cubicBezTo>
                  <a:pt x="11606367" y="946141"/>
                  <a:pt x="11607581" y="1025061"/>
                  <a:pt x="11616266" y="1271688"/>
                </a:cubicBezTo>
                <a:cubicBezTo>
                  <a:pt x="11624951" y="1518315"/>
                  <a:pt x="11593253" y="1603734"/>
                  <a:pt x="11616266" y="1775065"/>
                </a:cubicBezTo>
                <a:cubicBezTo>
                  <a:pt x="11639279" y="1946396"/>
                  <a:pt x="11643776" y="2151455"/>
                  <a:pt x="11616266" y="2331428"/>
                </a:cubicBezTo>
                <a:cubicBezTo>
                  <a:pt x="11588756" y="2511401"/>
                  <a:pt x="11641980" y="2765237"/>
                  <a:pt x="11616266" y="2993766"/>
                </a:cubicBezTo>
                <a:cubicBezTo>
                  <a:pt x="11590552" y="3222295"/>
                  <a:pt x="11622645" y="3433485"/>
                  <a:pt x="11616266" y="3603117"/>
                </a:cubicBezTo>
                <a:cubicBezTo>
                  <a:pt x="11609887" y="3772749"/>
                  <a:pt x="11594297" y="4088909"/>
                  <a:pt x="11616266" y="4212467"/>
                </a:cubicBezTo>
                <a:cubicBezTo>
                  <a:pt x="11638236" y="4336025"/>
                  <a:pt x="11613826" y="4475946"/>
                  <a:pt x="11616266" y="4715844"/>
                </a:cubicBezTo>
                <a:cubicBezTo>
                  <a:pt x="11618706" y="4955742"/>
                  <a:pt x="11605660" y="5022768"/>
                  <a:pt x="11616266" y="5298701"/>
                </a:cubicBezTo>
                <a:cubicBezTo>
                  <a:pt x="11620293" y="5857718"/>
                  <a:pt x="11137217" y="6443525"/>
                  <a:pt x="10556500" y="6358467"/>
                </a:cubicBezTo>
                <a:cubicBezTo>
                  <a:pt x="10444082" y="6339191"/>
                  <a:pt x="10178073" y="6369059"/>
                  <a:pt x="10002284" y="6358467"/>
                </a:cubicBezTo>
                <a:cubicBezTo>
                  <a:pt x="9826495" y="6347875"/>
                  <a:pt x="9536113" y="6353681"/>
                  <a:pt x="9131373" y="6358467"/>
                </a:cubicBezTo>
                <a:cubicBezTo>
                  <a:pt x="8726633" y="6363253"/>
                  <a:pt x="8445569" y="6327900"/>
                  <a:pt x="8260461" y="6358467"/>
                </a:cubicBezTo>
                <a:cubicBezTo>
                  <a:pt x="8075353" y="6389034"/>
                  <a:pt x="7791877" y="6322501"/>
                  <a:pt x="7389550" y="6358467"/>
                </a:cubicBezTo>
                <a:cubicBezTo>
                  <a:pt x="6987223" y="6394433"/>
                  <a:pt x="7215884" y="6362073"/>
                  <a:pt x="7046464" y="6358467"/>
                </a:cubicBezTo>
                <a:cubicBezTo>
                  <a:pt x="6877044" y="6354861"/>
                  <a:pt x="6455818" y="6385177"/>
                  <a:pt x="6175553" y="6358467"/>
                </a:cubicBezTo>
                <a:cubicBezTo>
                  <a:pt x="5895288" y="6331757"/>
                  <a:pt x="5675508" y="6370345"/>
                  <a:pt x="5410206" y="6358467"/>
                </a:cubicBezTo>
                <a:cubicBezTo>
                  <a:pt x="5144904" y="6346589"/>
                  <a:pt x="5173306" y="6372801"/>
                  <a:pt x="5067120" y="6358467"/>
                </a:cubicBezTo>
                <a:cubicBezTo>
                  <a:pt x="4960934" y="6344133"/>
                  <a:pt x="4722479" y="6364380"/>
                  <a:pt x="4618469" y="6358467"/>
                </a:cubicBezTo>
                <a:cubicBezTo>
                  <a:pt x="4514459" y="6352554"/>
                  <a:pt x="4209652" y="6364500"/>
                  <a:pt x="3853123" y="6358467"/>
                </a:cubicBezTo>
                <a:cubicBezTo>
                  <a:pt x="3496594" y="6352434"/>
                  <a:pt x="3256521" y="6346099"/>
                  <a:pt x="3087776" y="6358467"/>
                </a:cubicBezTo>
                <a:cubicBezTo>
                  <a:pt x="2919031" y="6370835"/>
                  <a:pt x="2734846" y="6370015"/>
                  <a:pt x="2639125" y="6358467"/>
                </a:cubicBezTo>
                <a:cubicBezTo>
                  <a:pt x="2543404" y="6346919"/>
                  <a:pt x="2235806" y="6377185"/>
                  <a:pt x="1979344" y="6358467"/>
                </a:cubicBezTo>
                <a:cubicBezTo>
                  <a:pt x="1722882" y="6339749"/>
                  <a:pt x="1730048" y="6344355"/>
                  <a:pt x="1530693" y="6358467"/>
                </a:cubicBezTo>
                <a:cubicBezTo>
                  <a:pt x="1331338" y="6372579"/>
                  <a:pt x="958679" y="6352263"/>
                  <a:pt x="765346" y="6358467"/>
                </a:cubicBezTo>
                <a:cubicBezTo>
                  <a:pt x="572013" y="6364671"/>
                  <a:pt x="267171" y="6395154"/>
                  <a:pt x="0" y="6358467"/>
                </a:cubicBezTo>
                <a:lnTo>
                  <a:pt x="0" y="6358467"/>
                </a:lnTo>
                <a:cubicBezTo>
                  <a:pt x="-14720" y="6060584"/>
                  <a:pt x="2899" y="5940530"/>
                  <a:pt x="0" y="5749116"/>
                </a:cubicBezTo>
                <a:cubicBezTo>
                  <a:pt x="-2899" y="5557702"/>
                  <a:pt x="2851" y="5415246"/>
                  <a:pt x="0" y="5192753"/>
                </a:cubicBezTo>
                <a:cubicBezTo>
                  <a:pt x="-2851" y="4970260"/>
                  <a:pt x="4031" y="4691970"/>
                  <a:pt x="0" y="4424441"/>
                </a:cubicBezTo>
                <a:cubicBezTo>
                  <a:pt x="-4031" y="4156912"/>
                  <a:pt x="20049" y="3852685"/>
                  <a:pt x="0" y="3656129"/>
                </a:cubicBezTo>
                <a:cubicBezTo>
                  <a:pt x="-20049" y="3459573"/>
                  <a:pt x="-10227" y="3354775"/>
                  <a:pt x="0" y="3152753"/>
                </a:cubicBezTo>
                <a:cubicBezTo>
                  <a:pt x="10227" y="2950731"/>
                  <a:pt x="13111" y="2662196"/>
                  <a:pt x="0" y="2437428"/>
                </a:cubicBezTo>
                <a:cubicBezTo>
                  <a:pt x="-13111" y="2212660"/>
                  <a:pt x="13706" y="2048190"/>
                  <a:pt x="0" y="1881065"/>
                </a:cubicBezTo>
                <a:cubicBezTo>
                  <a:pt x="-13706" y="1713940"/>
                  <a:pt x="33909" y="1391647"/>
                  <a:pt x="0" y="1059766"/>
                </a:cubicBezTo>
                <a:cubicBezTo>
                  <a:pt x="-5817" y="492575"/>
                  <a:pt x="413709" y="-69681"/>
                  <a:pt x="1059766" y="0"/>
                </a:cubicBezTo>
                <a:close/>
              </a:path>
              <a:path w="11616266" h="6358467" stroke="0" extrusionOk="0">
                <a:moveTo>
                  <a:pt x="1059766" y="0"/>
                </a:moveTo>
                <a:cubicBezTo>
                  <a:pt x="1186156" y="-3518"/>
                  <a:pt x="1327983" y="14780"/>
                  <a:pt x="1402852" y="0"/>
                </a:cubicBezTo>
                <a:cubicBezTo>
                  <a:pt x="1477721" y="-14780"/>
                  <a:pt x="1651713" y="-12156"/>
                  <a:pt x="1851504" y="0"/>
                </a:cubicBezTo>
                <a:cubicBezTo>
                  <a:pt x="2051295" y="12156"/>
                  <a:pt x="2187580" y="13959"/>
                  <a:pt x="2300155" y="0"/>
                </a:cubicBezTo>
                <a:cubicBezTo>
                  <a:pt x="2412730" y="-13959"/>
                  <a:pt x="2683400" y="166"/>
                  <a:pt x="2854371" y="0"/>
                </a:cubicBezTo>
                <a:cubicBezTo>
                  <a:pt x="3025342" y="-166"/>
                  <a:pt x="3439516" y="17485"/>
                  <a:pt x="3725282" y="0"/>
                </a:cubicBezTo>
                <a:cubicBezTo>
                  <a:pt x="4011048" y="-17485"/>
                  <a:pt x="4175842" y="30744"/>
                  <a:pt x="4596194" y="0"/>
                </a:cubicBezTo>
                <a:cubicBezTo>
                  <a:pt x="5016546" y="-30744"/>
                  <a:pt x="5121145" y="24021"/>
                  <a:pt x="5255975" y="0"/>
                </a:cubicBezTo>
                <a:cubicBezTo>
                  <a:pt x="5390805" y="-24021"/>
                  <a:pt x="5511440" y="-16681"/>
                  <a:pt x="5599061" y="0"/>
                </a:cubicBezTo>
                <a:cubicBezTo>
                  <a:pt x="5686682" y="16681"/>
                  <a:pt x="5918410" y="-20482"/>
                  <a:pt x="6047712" y="0"/>
                </a:cubicBezTo>
                <a:cubicBezTo>
                  <a:pt x="6177014" y="20482"/>
                  <a:pt x="6229555" y="13970"/>
                  <a:pt x="6390799" y="0"/>
                </a:cubicBezTo>
                <a:cubicBezTo>
                  <a:pt x="6552043" y="-13970"/>
                  <a:pt x="6734869" y="8780"/>
                  <a:pt x="6839450" y="0"/>
                </a:cubicBezTo>
                <a:cubicBezTo>
                  <a:pt x="6944031" y="-8780"/>
                  <a:pt x="7528986" y="-28427"/>
                  <a:pt x="7710361" y="0"/>
                </a:cubicBezTo>
                <a:cubicBezTo>
                  <a:pt x="7891736" y="28427"/>
                  <a:pt x="7980461" y="-8095"/>
                  <a:pt x="8053447" y="0"/>
                </a:cubicBezTo>
                <a:cubicBezTo>
                  <a:pt x="8126433" y="8095"/>
                  <a:pt x="8342579" y="4541"/>
                  <a:pt x="8502099" y="0"/>
                </a:cubicBezTo>
                <a:cubicBezTo>
                  <a:pt x="8661619" y="-4541"/>
                  <a:pt x="8985892" y="-1743"/>
                  <a:pt x="9267445" y="0"/>
                </a:cubicBezTo>
                <a:cubicBezTo>
                  <a:pt x="9548998" y="1743"/>
                  <a:pt x="9741080" y="-9274"/>
                  <a:pt x="10032791" y="0"/>
                </a:cubicBezTo>
                <a:cubicBezTo>
                  <a:pt x="10324502" y="9274"/>
                  <a:pt x="10204815" y="9821"/>
                  <a:pt x="10375877" y="0"/>
                </a:cubicBezTo>
                <a:cubicBezTo>
                  <a:pt x="10546939" y="-9821"/>
                  <a:pt x="10859621" y="2616"/>
                  <a:pt x="11035659" y="0"/>
                </a:cubicBezTo>
                <a:cubicBezTo>
                  <a:pt x="11211697" y="-2616"/>
                  <a:pt x="11360435" y="-15103"/>
                  <a:pt x="11616266" y="0"/>
                </a:cubicBezTo>
                <a:lnTo>
                  <a:pt x="11616266" y="0"/>
                </a:lnTo>
                <a:cubicBezTo>
                  <a:pt x="11621361" y="262572"/>
                  <a:pt x="11591442" y="389280"/>
                  <a:pt x="11616266" y="662338"/>
                </a:cubicBezTo>
                <a:cubicBezTo>
                  <a:pt x="11641090" y="935396"/>
                  <a:pt x="11611092" y="1153835"/>
                  <a:pt x="11616266" y="1377662"/>
                </a:cubicBezTo>
                <a:cubicBezTo>
                  <a:pt x="11621440" y="1601489"/>
                  <a:pt x="11625363" y="1640305"/>
                  <a:pt x="11616266" y="1881039"/>
                </a:cubicBezTo>
                <a:cubicBezTo>
                  <a:pt x="11607169" y="2121773"/>
                  <a:pt x="11622451" y="2305524"/>
                  <a:pt x="11616266" y="2596363"/>
                </a:cubicBezTo>
                <a:cubicBezTo>
                  <a:pt x="11610081" y="2887202"/>
                  <a:pt x="11608470" y="3167218"/>
                  <a:pt x="11616266" y="3364675"/>
                </a:cubicBezTo>
                <a:cubicBezTo>
                  <a:pt x="11624062" y="3562132"/>
                  <a:pt x="11625564" y="3749283"/>
                  <a:pt x="11616266" y="3868052"/>
                </a:cubicBezTo>
                <a:cubicBezTo>
                  <a:pt x="11606968" y="3986821"/>
                  <a:pt x="11600036" y="4268692"/>
                  <a:pt x="11616266" y="4583376"/>
                </a:cubicBezTo>
                <a:cubicBezTo>
                  <a:pt x="11632496" y="4898060"/>
                  <a:pt x="11647536" y="5130326"/>
                  <a:pt x="11616266" y="5298701"/>
                </a:cubicBezTo>
                <a:cubicBezTo>
                  <a:pt x="11640515" y="5987283"/>
                  <a:pt x="11148872" y="6372606"/>
                  <a:pt x="10556500" y="6358467"/>
                </a:cubicBezTo>
                <a:cubicBezTo>
                  <a:pt x="10294787" y="6372496"/>
                  <a:pt x="10213561" y="6342913"/>
                  <a:pt x="9896719" y="6358467"/>
                </a:cubicBezTo>
                <a:cubicBezTo>
                  <a:pt x="9579877" y="6374021"/>
                  <a:pt x="9358516" y="6379196"/>
                  <a:pt x="9131373" y="6358467"/>
                </a:cubicBezTo>
                <a:cubicBezTo>
                  <a:pt x="8904230" y="6337738"/>
                  <a:pt x="8529594" y="6316141"/>
                  <a:pt x="8260461" y="6358467"/>
                </a:cubicBezTo>
                <a:cubicBezTo>
                  <a:pt x="7991328" y="6400793"/>
                  <a:pt x="7872729" y="6366040"/>
                  <a:pt x="7706245" y="6358467"/>
                </a:cubicBezTo>
                <a:cubicBezTo>
                  <a:pt x="7539761" y="6350894"/>
                  <a:pt x="7369270" y="6339468"/>
                  <a:pt x="7257594" y="6358467"/>
                </a:cubicBezTo>
                <a:cubicBezTo>
                  <a:pt x="7145918" y="6377466"/>
                  <a:pt x="6922429" y="6342519"/>
                  <a:pt x="6808943" y="6358467"/>
                </a:cubicBezTo>
                <a:cubicBezTo>
                  <a:pt x="6695457" y="6374415"/>
                  <a:pt x="6506733" y="6368711"/>
                  <a:pt x="6360291" y="6358467"/>
                </a:cubicBezTo>
                <a:cubicBezTo>
                  <a:pt x="6213849" y="6348223"/>
                  <a:pt x="5960995" y="6362060"/>
                  <a:pt x="5806075" y="6358467"/>
                </a:cubicBezTo>
                <a:cubicBezTo>
                  <a:pt x="5651155" y="6354874"/>
                  <a:pt x="5136478" y="6333644"/>
                  <a:pt x="4935164" y="6358467"/>
                </a:cubicBezTo>
                <a:cubicBezTo>
                  <a:pt x="4733850" y="6383290"/>
                  <a:pt x="4407892" y="6342708"/>
                  <a:pt x="4064253" y="6358467"/>
                </a:cubicBezTo>
                <a:cubicBezTo>
                  <a:pt x="3720614" y="6374226"/>
                  <a:pt x="3822872" y="6336849"/>
                  <a:pt x="3615601" y="6358467"/>
                </a:cubicBezTo>
                <a:cubicBezTo>
                  <a:pt x="3408330" y="6380085"/>
                  <a:pt x="3207697" y="6367493"/>
                  <a:pt x="3061385" y="6358467"/>
                </a:cubicBezTo>
                <a:cubicBezTo>
                  <a:pt x="2915073" y="6349441"/>
                  <a:pt x="2721426" y="6362366"/>
                  <a:pt x="2507169" y="6358467"/>
                </a:cubicBezTo>
                <a:cubicBezTo>
                  <a:pt x="2292912" y="6354568"/>
                  <a:pt x="1939975" y="6374036"/>
                  <a:pt x="1636258" y="6358467"/>
                </a:cubicBezTo>
                <a:cubicBezTo>
                  <a:pt x="1332541" y="6342898"/>
                  <a:pt x="1188113" y="6357028"/>
                  <a:pt x="765346" y="6358467"/>
                </a:cubicBezTo>
                <a:cubicBezTo>
                  <a:pt x="342579" y="6359906"/>
                  <a:pt x="228482" y="6371630"/>
                  <a:pt x="0" y="6358467"/>
                </a:cubicBezTo>
                <a:lnTo>
                  <a:pt x="0" y="6358467"/>
                </a:lnTo>
                <a:cubicBezTo>
                  <a:pt x="-10831" y="6203870"/>
                  <a:pt x="-7077" y="6089673"/>
                  <a:pt x="0" y="5855090"/>
                </a:cubicBezTo>
                <a:cubicBezTo>
                  <a:pt x="7077" y="5620507"/>
                  <a:pt x="26308" y="5538034"/>
                  <a:pt x="0" y="5245740"/>
                </a:cubicBezTo>
                <a:cubicBezTo>
                  <a:pt x="-26308" y="4953446"/>
                  <a:pt x="-11230" y="4986532"/>
                  <a:pt x="0" y="4742363"/>
                </a:cubicBezTo>
                <a:cubicBezTo>
                  <a:pt x="11230" y="4498194"/>
                  <a:pt x="5450" y="4210497"/>
                  <a:pt x="0" y="4027039"/>
                </a:cubicBezTo>
                <a:cubicBezTo>
                  <a:pt x="-5450" y="3843581"/>
                  <a:pt x="-18832" y="3660931"/>
                  <a:pt x="0" y="3417688"/>
                </a:cubicBezTo>
                <a:cubicBezTo>
                  <a:pt x="18832" y="3174445"/>
                  <a:pt x="-28869" y="2976093"/>
                  <a:pt x="0" y="2702363"/>
                </a:cubicBezTo>
                <a:cubicBezTo>
                  <a:pt x="28869" y="2428633"/>
                  <a:pt x="-23678" y="2345678"/>
                  <a:pt x="0" y="2093013"/>
                </a:cubicBezTo>
                <a:cubicBezTo>
                  <a:pt x="23678" y="1840348"/>
                  <a:pt x="-19551" y="1360645"/>
                  <a:pt x="0" y="1059766"/>
                </a:cubicBezTo>
                <a:cubicBezTo>
                  <a:pt x="109605" y="504990"/>
                  <a:pt x="401562" y="-48130"/>
                  <a:pt x="1059766" y="0"/>
                </a:cubicBezTo>
                <a:close/>
              </a:path>
            </a:pathLst>
          </a:custGeom>
          <a:solidFill>
            <a:schemeClr val="bg1"/>
          </a:solidFill>
          <a:ln w="38100">
            <a:solidFill>
              <a:schemeClr val="accent2">
                <a:lumMod val="75000"/>
              </a:schemeClr>
            </a:solidFill>
            <a:prstDash val="dash"/>
            <a:extLst>
              <a:ext uri="{C807C97D-BFC1-408E-A445-0C87EB9F89A2}">
                <ask:lineSketchStyleProps xmlns="" xmlns:ask="http://schemas.microsoft.com/office/drawing/2018/sketchyshapes" sd="362268093">
                  <a:prstGeom prst="round2Diag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3550580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EB937-D30F-BAC1-A459-A2B5F7CFE82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E8F67309-D181-2FE3-FF9A-30CB6B2DEB5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87EEC5E-8CDD-449D-152E-8B75092F2694}"/>
              </a:ext>
            </a:extLst>
          </p:cNvPr>
          <p:cNvSpPr>
            <a:spLocks noGrp="1"/>
          </p:cNvSpPr>
          <p:nvPr>
            <p:ph type="dt" sz="half" idx="10"/>
          </p:nvPr>
        </p:nvSpPr>
        <p:spPr/>
        <p:txBody>
          <a:bodyPr/>
          <a:lstStyle/>
          <a:p>
            <a:fld id="{79085349-B5CE-44C7-B0B2-29035AF09E6E}" type="datetimeFigureOut">
              <a:rPr lang="vi-VN" smtClean="0"/>
              <a:t>24/09/2024</a:t>
            </a:fld>
            <a:endParaRPr lang="vi-VN"/>
          </a:p>
        </p:txBody>
      </p:sp>
      <p:sp>
        <p:nvSpPr>
          <p:cNvPr id="5" name="Footer Placeholder 4">
            <a:extLst>
              <a:ext uri="{FF2B5EF4-FFF2-40B4-BE49-F238E27FC236}">
                <a16:creationId xmlns:a16="http://schemas.microsoft.com/office/drawing/2014/main" id="{2BB51FC9-AA12-D2C4-90FF-C482EB04A1C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91E2F49-BF5E-0B9E-1B97-DB14321A6B68}"/>
              </a:ext>
            </a:extLst>
          </p:cNvPr>
          <p:cNvSpPr>
            <a:spLocks noGrp="1"/>
          </p:cNvSpPr>
          <p:nvPr>
            <p:ph type="sldNum" sz="quarter" idx="12"/>
          </p:nvPr>
        </p:nvSpPr>
        <p:spPr/>
        <p:txBody>
          <a:bodyPr/>
          <a:lstStyle/>
          <a:p>
            <a:fld id="{FD9A9C7D-F69F-44F5-B15A-B9B41B7DC19F}" type="slidenum">
              <a:rPr lang="vi-VN" smtClean="0"/>
              <a:t>‹#›</a:t>
            </a:fld>
            <a:endParaRPr lang="vi-VN"/>
          </a:p>
        </p:txBody>
      </p:sp>
    </p:spTree>
    <p:extLst>
      <p:ext uri="{BB962C8B-B14F-4D97-AF65-F5344CB8AC3E}">
        <p14:creationId xmlns:p14="http://schemas.microsoft.com/office/powerpoint/2010/main" val="29200980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C1918-687A-E9E8-8AD9-292A516AE84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0EC7A55F-1891-E045-3ADD-DB3A6B36C70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D1847312-E896-E299-9DA2-F36ED8921B2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30DED4A9-F4C8-6195-C820-5927C2A344FB}"/>
              </a:ext>
            </a:extLst>
          </p:cNvPr>
          <p:cNvSpPr>
            <a:spLocks noGrp="1"/>
          </p:cNvSpPr>
          <p:nvPr>
            <p:ph type="dt" sz="half" idx="10"/>
          </p:nvPr>
        </p:nvSpPr>
        <p:spPr/>
        <p:txBody>
          <a:bodyPr/>
          <a:lstStyle/>
          <a:p>
            <a:fld id="{79085349-B5CE-44C7-B0B2-29035AF09E6E}" type="datetimeFigureOut">
              <a:rPr lang="vi-VN" smtClean="0"/>
              <a:t>24/09/2024</a:t>
            </a:fld>
            <a:endParaRPr lang="vi-VN"/>
          </a:p>
        </p:txBody>
      </p:sp>
      <p:sp>
        <p:nvSpPr>
          <p:cNvPr id="6" name="Footer Placeholder 5">
            <a:extLst>
              <a:ext uri="{FF2B5EF4-FFF2-40B4-BE49-F238E27FC236}">
                <a16:creationId xmlns:a16="http://schemas.microsoft.com/office/drawing/2014/main" id="{E5D96391-2475-FD34-66B5-1A1B1E6F032B}"/>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A48A0366-5CE0-B0C3-E698-DD97B0287C84}"/>
              </a:ext>
            </a:extLst>
          </p:cNvPr>
          <p:cNvSpPr>
            <a:spLocks noGrp="1"/>
          </p:cNvSpPr>
          <p:nvPr>
            <p:ph type="sldNum" sz="quarter" idx="12"/>
          </p:nvPr>
        </p:nvSpPr>
        <p:spPr/>
        <p:txBody>
          <a:bodyPr/>
          <a:lstStyle/>
          <a:p>
            <a:fld id="{FD9A9C7D-F69F-44F5-B15A-B9B41B7DC19F}" type="slidenum">
              <a:rPr lang="vi-VN" smtClean="0"/>
              <a:t>‹#›</a:t>
            </a:fld>
            <a:endParaRPr lang="vi-VN"/>
          </a:p>
        </p:txBody>
      </p:sp>
    </p:spTree>
    <p:extLst>
      <p:ext uri="{BB962C8B-B14F-4D97-AF65-F5344CB8AC3E}">
        <p14:creationId xmlns:p14="http://schemas.microsoft.com/office/powerpoint/2010/main" val="16442241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FA4EA-23EF-3015-9E7D-68ACF10B597E}"/>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1DE97756-C3C2-6255-4901-9A0530958B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555BBF1-5CE3-88B2-7FA9-466981401A8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72D7095D-5D17-5231-E6A0-2BA3887FBA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652F094-AD85-0199-699D-70E76806F1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325B7EC2-87A1-C2B1-B055-FFB9698E5DA4}"/>
              </a:ext>
            </a:extLst>
          </p:cNvPr>
          <p:cNvSpPr>
            <a:spLocks noGrp="1"/>
          </p:cNvSpPr>
          <p:nvPr>
            <p:ph type="dt" sz="half" idx="10"/>
          </p:nvPr>
        </p:nvSpPr>
        <p:spPr/>
        <p:txBody>
          <a:bodyPr/>
          <a:lstStyle/>
          <a:p>
            <a:fld id="{79085349-B5CE-44C7-B0B2-29035AF09E6E}" type="datetimeFigureOut">
              <a:rPr lang="vi-VN" smtClean="0"/>
              <a:t>24/09/2024</a:t>
            </a:fld>
            <a:endParaRPr lang="vi-VN"/>
          </a:p>
        </p:txBody>
      </p:sp>
      <p:sp>
        <p:nvSpPr>
          <p:cNvPr id="8" name="Footer Placeholder 7">
            <a:extLst>
              <a:ext uri="{FF2B5EF4-FFF2-40B4-BE49-F238E27FC236}">
                <a16:creationId xmlns:a16="http://schemas.microsoft.com/office/drawing/2014/main" id="{2D757253-B038-0C71-7769-94EF6346B96E}"/>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7C2F1E41-C104-790F-A69D-D86C1AE17BA5}"/>
              </a:ext>
            </a:extLst>
          </p:cNvPr>
          <p:cNvSpPr>
            <a:spLocks noGrp="1"/>
          </p:cNvSpPr>
          <p:nvPr>
            <p:ph type="sldNum" sz="quarter" idx="12"/>
          </p:nvPr>
        </p:nvSpPr>
        <p:spPr/>
        <p:txBody>
          <a:bodyPr/>
          <a:lstStyle/>
          <a:p>
            <a:fld id="{FD9A9C7D-F69F-44F5-B15A-B9B41B7DC19F}" type="slidenum">
              <a:rPr lang="vi-VN" smtClean="0"/>
              <a:t>‹#›</a:t>
            </a:fld>
            <a:endParaRPr lang="vi-VN"/>
          </a:p>
        </p:txBody>
      </p:sp>
    </p:spTree>
    <p:extLst>
      <p:ext uri="{BB962C8B-B14F-4D97-AF65-F5344CB8AC3E}">
        <p14:creationId xmlns:p14="http://schemas.microsoft.com/office/powerpoint/2010/main" val="37491806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5D59D-E4E0-FECA-4B14-203C750815CB}"/>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44F654E7-6AFB-B8A7-767D-2668FEC5EACA}"/>
              </a:ext>
            </a:extLst>
          </p:cNvPr>
          <p:cNvSpPr>
            <a:spLocks noGrp="1"/>
          </p:cNvSpPr>
          <p:nvPr>
            <p:ph type="dt" sz="half" idx="10"/>
          </p:nvPr>
        </p:nvSpPr>
        <p:spPr/>
        <p:txBody>
          <a:bodyPr/>
          <a:lstStyle/>
          <a:p>
            <a:fld id="{79085349-B5CE-44C7-B0B2-29035AF09E6E}" type="datetimeFigureOut">
              <a:rPr lang="vi-VN" smtClean="0"/>
              <a:t>24/09/2024</a:t>
            </a:fld>
            <a:endParaRPr lang="vi-VN"/>
          </a:p>
        </p:txBody>
      </p:sp>
      <p:sp>
        <p:nvSpPr>
          <p:cNvPr id="4" name="Footer Placeholder 3">
            <a:extLst>
              <a:ext uri="{FF2B5EF4-FFF2-40B4-BE49-F238E27FC236}">
                <a16:creationId xmlns:a16="http://schemas.microsoft.com/office/drawing/2014/main" id="{A881C2E4-32A5-3BAD-4638-54CA033B1439}"/>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7D6D6F3C-01D1-284E-3154-02D3F5151E75}"/>
              </a:ext>
            </a:extLst>
          </p:cNvPr>
          <p:cNvSpPr>
            <a:spLocks noGrp="1"/>
          </p:cNvSpPr>
          <p:nvPr>
            <p:ph type="sldNum" sz="quarter" idx="12"/>
          </p:nvPr>
        </p:nvSpPr>
        <p:spPr/>
        <p:txBody>
          <a:bodyPr/>
          <a:lstStyle/>
          <a:p>
            <a:fld id="{FD9A9C7D-F69F-44F5-B15A-B9B41B7DC19F}" type="slidenum">
              <a:rPr lang="vi-VN" smtClean="0"/>
              <a:t>‹#›</a:t>
            </a:fld>
            <a:endParaRPr lang="vi-VN"/>
          </a:p>
        </p:txBody>
      </p:sp>
    </p:spTree>
    <p:extLst>
      <p:ext uri="{BB962C8B-B14F-4D97-AF65-F5344CB8AC3E}">
        <p14:creationId xmlns:p14="http://schemas.microsoft.com/office/powerpoint/2010/main" val="28494348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A1B0FF-20B8-417F-6400-455A38725308}"/>
              </a:ext>
            </a:extLst>
          </p:cNvPr>
          <p:cNvSpPr>
            <a:spLocks noGrp="1"/>
          </p:cNvSpPr>
          <p:nvPr>
            <p:ph type="dt" sz="half" idx="10"/>
          </p:nvPr>
        </p:nvSpPr>
        <p:spPr/>
        <p:txBody>
          <a:bodyPr/>
          <a:lstStyle/>
          <a:p>
            <a:fld id="{79085349-B5CE-44C7-B0B2-29035AF09E6E}" type="datetimeFigureOut">
              <a:rPr lang="vi-VN" smtClean="0"/>
              <a:t>24/09/2024</a:t>
            </a:fld>
            <a:endParaRPr lang="vi-VN"/>
          </a:p>
        </p:txBody>
      </p:sp>
      <p:sp>
        <p:nvSpPr>
          <p:cNvPr id="3" name="Footer Placeholder 2">
            <a:extLst>
              <a:ext uri="{FF2B5EF4-FFF2-40B4-BE49-F238E27FC236}">
                <a16:creationId xmlns:a16="http://schemas.microsoft.com/office/drawing/2014/main" id="{84B91BB8-096D-9BEB-2A32-8993F80E0AB4}"/>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D0078450-E4D1-F177-447B-868E47A2F665}"/>
              </a:ext>
            </a:extLst>
          </p:cNvPr>
          <p:cNvSpPr>
            <a:spLocks noGrp="1"/>
          </p:cNvSpPr>
          <p:nvPr>
            <p:ph type="sldNum" sz="quarter" idx="12"/>
          </p:nvPr>
        </p:nvSpPr>
        <p:spPr/>
        <p:txBody>
          <a:bodyPr/>
          <a:lstStyle/>
          <a:p>
            <a:fld id="{FD9A9C7D-F69F-44F5-B15A-B9B41B7DC19F}" type="slidenum">
              <a:rPr lang="vi-VN" smtClean="0"/>
              <a:t>‹#›</a:t>
            </a:fld>
            <a:endParaRPr lang="vi-VN"/>
          </a:p>
        </p:txBody>
      </p:sp>
    </p:spTree>
    <p:extLst>
      <p:ext uri="{BB962C8B-B14F-4D97-AF65-F5344CB8AC3E}">
        <p14:creationId xmlns:p14="http://schemas.microsoft.com/office/powerpoint/2010/main" val="19878425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FEEED-8D34-40DF-A952-00AD9D1AA3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6D9FCF9D-DEA5-4256-D5E7-69AB64D334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E3773E54-6808-1F18-24EA-AB20542912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4994D1-2605-A86E-CAF3-AF1F5F051A92}"/>
              </a:ext>
            </a:extLst>
          </p:cNvPr>
          <p:cNvSpPr>
            <a:spLocks noGrp="1"/>
          </p:cNvSpPr>
          <p:nvPr>
            <p:ph type="dt" sz="half" idx="10"/>
          </p:nvPr>
        </p:nvSpPr>
        <p:spPr/>
        <p:txBody>
          <a:bodyPr/>
          <a:lstStyle/>
          <a:p>
            <a:fld id="{79085349-B5CE-44C7-B0B2-29035AF09E6E}" type="datetimeFigureOut">
              <a:rPr lang="vi-VN" smtClean="0"/>
              <a:t>24/09/2024</a:t>
            </a:fld>
            <a:endParaRPr lang="vi-VN"/>
          </a:p>
        </p:txBody>
      </p:sp>
      <p:sp>
        <p:nvSpPr>
          <p:cNvPr id="6" name="Footer Placeholder 5">
            <a:extLst>
              <a:ext uri="{FF2B5EF4-FFF2-40B4-BE49-F238E27FC236}">
                <a16:creationId xmlns:a16="http://schemas.microsoft.com/office/drawing/2014/main" id="{7E9310C9-055C-D853-5543-490F6830C2E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523AE77-5D89-DDA6-99BB-35290258B897}"/>
              </a:ext>
            </a:extLst>
          </p:cNvPr>
          <p:cNvSpPr>
            <a:spLocks noGrp="1"/>
          </p:cNvSpPr>
          <p:nvPr>
            <p:ph type="sldNum" sz="quarter" idx="12"/>
          </p:nvPr>
        </p:nvSpPr>
        <p:spPr/>
        <p:txBody>
          <a:bodyPr/>
          <a:lstStyle/>
          <a:p>
            <a:fld id="{FD9A9C7D-F69F-44F5-B15A-B9B41B7DC19F}" type="slidenum">
              <a:rPr lang="vi-VN" smtClean="0"/>
              <a:t>‹#›</a:t>
            </a:fld>
            <a:endParaRPr lang="vi-VN"/>
          </a:p>
        </p:txBody>
      </p:sp>
    </p:spTree>
    <p:extLst>
      <p:ext uri="{BB962C8B-B14F-4D97-AF65-F5344CB8AC3E}">
        <p14:creationId xmlns:p14="http://schemas.microsoft.com/office/powerpoint/2010/main" val="23760119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C2329-D9B8-C042-F3AA-6466193E8D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A6E99EA9-3CB6-7C61-0F0F-EBD3E76143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3343837D-1D1E-FD63-FA35-1009BAACC0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88FE8F-FD2D-5A7A-56B6-E14B21D2BBCA}"/>
              </a:ext>
            </a:extLst>
          </p:cNvPr>
          <p:cNvSpPr>
            <a:spLocks noGrp="1"/>
          </p:cNvSpPr>
          <p:nvPr>
            <p:ph type="dt" sz="half" idx="10"/>
          </p:nvPr>
        </p:nvSpPr>
        <p:spPr/>
        <p:txBody>
          <a:bodyPr/>
          <a:lstStyle/>
          <a:p>
            <a:fld id="{79085349-B5CE-44C7-B0B2-29035AF09E6E}" type="datetimeFigureOut">
              <a:rPr lang="vi-VN" smtClean="0"/>
              <a:t>24/09/2024</a:t>
            </a:fld>
            <a:endParaRPr lang="vi-VN"/>
          </a:p>
        </p:txBody>
      </p:sp>
      <p:sp>
        <p:nvSpPr>
          <p:cNvPr id="6" name="Footer Placeholder 5">
            <a:extLst>
              <a:ext uri="{FF2B5EF4-FFF2-40B4-BE49-F238E27FC236}">
                <a16:creationId xmlns:a16="http://schemas.microsoft.com/office/drawing/2014/main" id="{A00855EB-BD18-F3F9-322E-3CF6DD6D592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80B1E551-25A4-D232-EF60-8322B6976F5A}"/>
              </a:ext>
            </a:extLst>
          </p:cNvPr>
          <p:cNvSpPr>
            <a:spLocks noGrp="1"/>
          </p:cNvSpPr>
          <p:nvPr>
            <p:ph type="sldNum" sz="quarter" idx="12"/>
          </p:nvPr>
        </p:nvSpPr>
        <p:spPr/>
        <p:txBody>
          <a:bodyPr/>
          <a:lstStyle/>
          <a:p>
            <a:fld id="{FD9A9C7D-F69F-44F5-B15A-B9B41B7DC19F}" type="slidenum">
              <a:rPr lang="vi-VN" smtClean="0"/>
              <a:t>‹#›</a:t>
            </a:fld>
            <a:endParaRPr lang="vi-VN"/>
          </a:p>
        </p:txBody>
      </p:sp>
    </p:spTree>
    <p:extLst>
      <p:ext uri="{BB962C8B-B14F-4D97-AF65-F5344CB8AC3E}">
        <p14:creationId xmlns:p14="http://schemas.microsoft.com/office/powerpoint/2010/main" val="18864979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DEF754-EFE3-8E79-3B6D-6D45BEC7FE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784014B-1DC4-C195-7A6B-A203691B51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5B255C9-F1E7-0AA3-7680-F0C5E0F07F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9085349-B5CE-44C7-B0B2-29035AF09E6E}" type="datetimeFigureOut">
              <a:rPr lang="vi-VN" smtClean="0"/>
              <a:t>24/09/2024</a:t>
            </a:fld>
            <a:endParaRPr lang="vi-VN"/>
          </a:p>
        </p:txBody>
      </p:sp>
      <p:sp>
        <p:nvSpPr>
          <p:cNvPr id="5" name="Footer Placeholder 4">
            <a:extLst>
              <a:ext uri="{FF2B5EF4-FFF2-40B4-BE49-F238E27FC236}">
                <a16:creationId xmlns:a16="http://schemas.microsoft.com/office/drawing/2014/main" id="{45FFE5A6-DB38-A649-E558-EDDAB88B01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305EB085-AC42-F650-F953-122CCD3B90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D9A9C7D-F69F-44F5-B15A-B9B41B7DC19F}" type="slidenum">
              <a:rPr lang="vi-VN" smtClean="0"/>
              <a:t>‹#›</a:t>
            </a:fld>
            <a:endParaRPr lang="vi-VN"/>
          </a:p>
        </p:txBody>
      </p:sp>
    </p:spTree>
    <p:extLst>
      <p:ext uri="{BB962C8B-B14F-4D97-AF65-F5344CB8AC3E}">
        <p14:creationId xmlns:p14="http://schemas.microsoft.com/office/powerpoint/2010/main" val="38758574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020CF8E-2E2C-17EE-F40A-9728E7264A08}"/>
              </a:ext>
            </a:extLst>
          </p:cNvPr>
          <p:cNvSpPr txBox="1"/>
          <p:nvPr/>
        </p:nvSpPr>
        <p:spPr>
          <a:xfrm>
            <a:off x="457200" y="512064"/>
            <a:ext cx="10963656" cy="1200329"/>
          </a:xfrm>
          <a:prstGeom prst="rect">
            <a:avLst/>
          </a:prstGeom>
          <a:noFill/>
        </p:spPr>
        <p:txBody>
          <a:bodyPr wrap="square">
            <a:spAutoFit/>
          </a:bodyPr>
          <a:lstStyle/>
          <a:p>
            <a:r>
              <a:rPr lang="vi-VN" sz="3600" b="1" dirty="0">
                <a:solidFill>
                  <a:srgbClr val="FF0000"/>
                </a:solidFill>
                <a:latin typeface="Calibri" panose="020F0502020204030204" pitchFamily="34" charset="0"/>
                <a:ea typeface="Calibri" panose="020F0502020204030204" pitchFamily="34" charset="0"/>
                <a:cs typeface="Calibri" panose="020F0502020204030204" pitchFamily="34" charset="0"/>
              </a:rPr>
              <a:t>Câu 1 trang 15 SGK Tiếng Việt lớp 5 Tập 1: Tìm trong mỗi đoạn vặn sau các từ đồng nghĩa với từ in đậm</a:t>
            </a:r>
          </a:p>
        </p:txBody>
      </p:sp>
      <p:sp>
        <p:nvSpPr>
          <p:cNvPr id="6" name="Rectangle: Rounded Corners 5">
            <a:extLst>
              <a:ext uri="{FF2B5EF4-FFF2-40B4-BE49-F238E27FC236}">
                <a16:creationId xmlns:a16="http://schemas.microsoft.com/office/drawing/2014/main" id="{4EC90941-6E5C-E552-268A-57012DFC54BA}"/>
              </a:ext>
            </a:extLst>
          </p:cNvPr>
          <p:cNvSpPr/>
          <p:nvPr/>
        </p:nvSpPr>
        <p:spPr>
          <a:xfrm>
            <a:off x="370332" y="1892808"/>
            <a:ext cx="11228832" cy="2807208"/>
          </a:xfrm>
          <a:custGeom>
            <a:avLst/>
            <a:gdLst>
              <a:gd name="connsiteX0" fmla="*/ 0 w 10643616"/>
              <a:gd name="connsiteY0" fmla="*/ 440445 h 2642616"/>
              <a:gd name="connsiteX1" fmla="*/ 440445 w 10643616"/>
              <a:gd name="connsiteY1" fmla="*/ 0 h 2642616"/>
              <a:gd name="connsiteX2" fmla="*/ 10203171 w 10643616"/>
              <a:gd name="connsiteY2" fmla="*/ 0 h 2642616"/>
              <a:gd name="connsiteX3" fmla="*/ 10643616 w 10643616"/>
              <a:gd name="connsiteY3" fmla="*/ 440445 h 2642616"/>
              <a:gd name="connsiteX4" fmla="*/ 10643616 w 10643616"/>
              <a:gd name="connsiteY4" fmla="*/ 2202171 h 2642616"/>
              <a:gd name="connsiteX5" fmla="*/ 10203171 w 10643616"/>
              <a:gd name="connsiteY5" fmla="*/ 2642616 h 2642616"/>
              <a:gd name="connsiteX6" fmla="*/ 440445 w 10643616"/>
              <a:gd name="connsiteY6" fmla="*/ 2642616 h 2642616"/>
              <a:gd name="connsiteX7" fmla="*/ 0 w 10643616"/>
              <a:gd name="connsiteY7" fmla="*/ 2202171 h 2642616"/>
              <a:gd name="connsiteX8" fmla="*/ 0 w 10643616"/>
              <a:gd name="connsiteY8" fmla="*/ 440445 h 2642616"/>
              <a:gd name="connsiteX0" fmla="*/ 0 w 10972800"/>
              <a:gd name="connsiteY0" fmla="*/ 477021 h 2642616"/>
              <a:gd name="connsiteX1" fmla="*/ 769629 w 10972800"/>
              <a:gd name="connsiteY1" fmla="*/ 0 h 2642616"/>
              <a:gd name="connsiteX2" fmla="*/ 10532355 w 10972800"/>
              <a:gd name="connsiteY2" fmla="*/ 0 h 2642616"/>
              <a:gd name="connsiteX3" fmla="*/ 10972800 w 10972800"/>
              <a:gd name="connsiteY3" fmla="*/ 440445 h 2642616"/>
              <a:gd name="connsiteX4" fmla="*/ 10972800 w 10972800"/>
              <a:gd name="connsiteY4" fmla="*/ 2202171 h 2642616"/>
              <a:gd name="connsiteX5" fmla="*/ 10532355 w 10972800"/>
              <a:gd name="connsiteY5" fmla="*/ 2642616 h 2642616"/>
              <a:gd name="connsiteX6" fmla="*/ 769629 w 10972800"/>
              <a:gd name="connsiteY6" fmla="*/ 2642616 h 2642616"/>
              <a:gd name="connsiteX7" fmla="*/ 329184 w 10972800"/>
              <a:gd name="connsiteY7" fmla="*/ 2202171 h 2642616"/>
              <a:gd name="connsiteX8" fmla="*/ 0 w 10972800"/>
              <a:gd name="connsiteY8" fmla="*/ 477021 h 2642616"/>
              <a:gd name="connsiteX0" fmla="*/ 0 w 11228832"/>
              <a:gd name="connsiteY0" fmla="*/ 477021 h 2642616"/>
              <a:gd name="connsiteX1" fmla="*/ 769629 w 11228832"/>
              <a:gd name="connsiteY1" fmla="*/ 0 h 2642616"/>
              <a:gd name="connsiteX2" fmla="*/ 10532355 w 11228832"/>
              <a:gd name="connsiteY2" fmla="*/ 0 h 2642616"/>
              <a:gd name="connsiteX3" fmla="*/ 10972800 w 11228832"/>
              <a:gd name="connsiteY3" fmla="*/ 440445 h 2642616"/>
              <a:gd name="connsiteX4" fmla="*/ 11228832 w 11228832"/>
              <a:gd name="connsiteY4" fmla="*/ 2147307 h 2642616"/>
              <a:gd name="connsiteX5" fmla="*/ 10532355 w 11228832"/>
              <a:gd name="connsiteY5" fmla="*/ 2642616 h 2642616"/>
              <a:gd name="connsiteX6" fmla="*/ 769629 w 11228832"/>
              <a:gd name="connsiteY6" fmla="*/ 2642616 h 2642616"/>
              <a:gd name="connsiteX7" fmla="*/ 329184 w 11228832"/>
              <a:gd name="connsiteY7" fmla="*/ 2202171 h 2642616"/>
              <a:gd name="connsiteX8" fmla="*/ 0 w 11228832"/>
              <a:gd name="connsiteY8" fmla="*/ 477021 h 2642616"/>
              <a:gd name="connsiteX0" fmla="*/ 0 w 11228832"/>
              <a:gd name="connsiteY0" fmla="*/ 477021 h 2642616"/>
              <a:gd name="connsiteX1" fmla="*/ 769629 w 11228832"/>
              <a:gd name="connsiteY1" fmla="*/ 0 h 2642616"/>
              <a:gd name="connsiteX2" fmla="*/ 10532355 w 11228832"/>
              <a:gd name="connsiteY2" fmla="*/ 0 h 2642616"/>
              <a:gd name="connsiteX3" fmla="*/ 10972800 w 11228832"/>
              <a:gd name="connsiteY3" fmla="*/ 440445 h 2642616"/>
              <a:gd name="connsiteX4" fmla="*/ 11228832 w 11228832"/>
              <a:gd name="connsiteY4" fmla="*/ 2147307 h 2642616"/>
              <a:gd name="connsiteX5" fmla="*/ 10532355 w 11228832"/>
              <a:gd name="connsiteY5" fmla="*/ 2642616 h 2642616"/>
              <a:gd name="connsiteX6" fmla="*/ 769629 w 11228832"/>
              <a:gd name="connsiteY6" fmla="*/ 2642616 h 2642616"/>
              <a:gd name="connsiteX7" fmla="*/ 0 w 11228832"/>
              <a:gd name="connsiteY7" fmla="*/ 2266179 h 2642616"/>
              <a:gd name="connsiteX8" fmla="*/ 0 w 11228832"/>
              <a:gd name="connsiteY8" fmla="*/ 477021 h 264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8832" h="2642616">
                <a:moveTo>
                  <a:pt x="0" y="477021"/>
                </a:moveTo>
                <a:cubicBezTo>
                  <a:pt x="0" y="233770"/>
                  <a:pt x="526378" y="0"/>
                  <a:pt x="769629" y="0"/>
                </a:cubicBezTo>
                <a:lnTo>
                  <a:pt x="10532355" y="0"/>
                </a:lnTo>
                <a:cubicBezTo>
                  <a:pt x="10775606" y="0"/>
                  <a:pt x="10972800" y="197194"/>
                  <a:pt x="10972800" y="440445"/>
                </a:cubicBezTo>
                <a:lnTo>
                  <a:pt x="11228832" y="2147307"/>
                </a:lnTo>
                <a:cubicBezTo>
                  <a:pt x="11228832" y="2390558"/>
                  <a:pt x="10775606" y="2642616"/>
                  <a:pt x="10532355" y="2642616"/>
                </a:cubicBezTo>
                <a:lnTo>
                  <a:pt x="769629" y="2642616"/>
                </a:lnTo>
                <a:cubicBezTo>
                  <a:pt x="526378" y="2642616"/>
                  <a:pt x="0" y="2509430"/>
                  <a:pt x="0" y="2266179"/>
                </a:cubicBezTo>
                <a:lnTo>
                  <a:pt x="0" y="477021"/>
                </a:lnTo>
                <a:close/>
              </a:path>
            </a:pathLst>
          </a:custGeom>
          <a:solidFill>
            <a:srgbClr val="FFCC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rPr>
              <a:t>a) Chúng tôi kể cho nhau nghe về </a:t>
            </a:r>
            <a:r>
              <a:rPr lang="vi-VN" sz="3200" b="1" dirty="0">
                <a:solidFill>
                  <a:schemeClr val="tx1"/>
                </a:solidFill>
                <a:latin typeface="Calibri" panose="020F0502020204030204" pitchFamily="34" charset="0"/>
                <a:ea typeface="Calibri" panose="020F0502020204030204" pitchFamily="34" charset="0"/>
                <a:cs typeface="Calibri" panose="020F0502020204030204" pitchFamily="34" charset="0"/>
              </a:rPr>
              <a:t>mẹ</a:t>
            </a:r>
            <a:r>
              <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rPr>
              <a:t> của mình. Bạn Hùng quê Nam Bộ gọi mẹ là má. Bạn </a:t>
            </a:r>
            <a:r>
              <a:rPr lang="vi-VN"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Hoà</a:t>
            </a:r>
            <a:r>
              <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rPr>
              <a:t> ở Hà Nam gọi mẹ bằng u. Bạn Thanh ở Phú Thọ gọi mẹ là bầm. Còn bạn Phước người Huế lại gọi mẹ bằng mạ.</a:t>
            </a:r>
          </a:p>
          <a:p>
            <a:pPr algn="r"/>
            <a:r>
              <a:rPr lang="vi-VN" sz="3200" i="1" dirty="0">
                <a:solidFill>
                  <a:schemeClr val="tx1"/>
                </a:solidFill>
                <a:latin typeface="Calibri" panose="020F0502020204030204" pitchFamily="34" charset="0"/>
                <a:ea typeface="Calibri" panose="020F0502020204030204" pitchFamily="34" charset="0"/>
                <a:cs typeface="Calibri" panose="020F0502020204030204" pitchFamily="34" charset="0"/>
              </a:rPr>
              <a:t>Theo sách Tiếng Việt 5 (2006)</a:t>
            </a:r>
          </a:p>
        </p:txBody>
      </p:sp>
    </p:spTree>
    <p:extLst>
      <p:ext uri="{BB962C8B-B14F-4D97-AF65-F5344CB8AC3E}">
        <p14:creationId xmlns:p14="http://schemas.microsoft.com/office/powerpoint/2010/main" val="35028579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58B7C9-59B7-91E5-CFC0-AEF9CF42BC0C}"/>
              </a:ext>
            </a:extLst>
          </p:cNvPr>
          <p:cNvSpPr txBox="1"/>
          <p:nvPr/>
        </p:nvSpPr>
        <p:spPr>
          <a:xfrm>
            <a:off x="591312" y="402336"/>
            <a:ext cx="11125200"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Câu 3 trang 16 SGK Tiếng Việt lớp 5 Tập 1: Đặt câu nói về một người bạn của em, trong đó có sử dụng 2 từ đồng nghĩa</a:t>
            </a:r>
          </a:p>
        </p:txBody>
      </p:sp>
      <p:sp>
        <p:nvSpPr>
          <p:cNvPr id="8" name="TextBox 7">
            <a:extLst>
              <a:ext uri="{FF2B5EF4-FFF2-40B4-BE49-F238E27FC236}">
                <a16:creationId xmlns:a16="http://schemas.microsoft.com/office/drawing/2014/main" id="{B655453C-515D-1CCB-61E6-3C6D34990E60}"/>
              </a:ext>
            </a:extLst>
          </p:cNvPr>
          <p:cNvSpPr txBox="1"/>
          <p:nvPr/>
        </p:nvSpPr>
        <p:spPr>
          <a:xfrm>
            <a:off x="591312" y="2390775"/>
            <a:ext cx="10963656" cy="175432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 </a:t>
            </a:r>
            <a:endParaRPr kumimoji="0" lang="en-GB"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Hiếu rất chăm học. Bạn ấy cũng rất siêng làm việc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Hiếu không chỉ chăm học mà còn rất siêng làm việc nhà</a:t>
            </a:r>
            <a:endParaRPr kumimoji="0" lang="vi-VN"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438621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020CF8E-2E2C-17EE-F40A-9728E7264A08}"/>
              </a:ext>
            </a:extLst>
          </p:cNvPr>
          <p:cNvSpPr txBox="1"/>
          <p:nvPr/>
        </p:nvSpPr>
        <p:spPr>
          <a:xfrm>
            <a:off x="457200" y="512064"/>
            <a:ext cx="10963656" cy="1200329"/>
          </a:xfrm>
          <a:prstGeom prst="rect">
            <a:avLst/>
          </a:prstGeom>
          <a:noFill/>
        </p:spPr>
        <p:txBody>
          <a:bodyPr wrap="square">
            <a:spAutoFit/>
          </a:bodyPr>
          <a:lstStyle/>
          <a:p>
            <a:r>
              <a:rPr lang="vi-VN" sz="3600" b="1" dirty="0">
                <a:solidFill>
                  <a:srgbClr val="FF0000"/>
                </a:solidFill>
                <a:latin typeface="Calibri" panose="020F0502020204030204" pitchFamily="34" charset="0"/>
                <a:ea typeface="Calibri" panose="020F0502020204030204" pitchFamily="34" charset="0"/>
                <a:cs typeface="Calibri" panose="020F0502020204030204" pitchFamily="34" charset="0"/>
              </a:rPr>
              <a:t>Câu 1 trang 15 SGK Tiếng Việt lớp 5 Tập 1: Tìm trong mỗi đoạn vặn sau các từ đồng nghĩa với từ in đậm</a:t>
            </a:r>
          </a:p>
        </p:txBody>
      </p:sp>
      <p:sp>
        <p:nvSpPr>
          <p:cNvPr id="6" name="Rectangle: Rounded Corners 5">
            <a:extLst>
              <a:ext uri="{FF2B5EF4-FFF2-40B4-BE49-F238E27FC236}">
                <a16:creationId xmlns:a16="http://schemas.microsoft.com/office/drawing/2014/main" id="{4EC90941-6E5C-E552-268A-57012DFC54BA}"/>
              </a:ext>
            </a:extLst>
          </p:cNvPr>
          <p:cNvSpPr/>
          <p:nvPr/>
        </p:nvSpPr>
        <p:spPr>
          <a:xfrm>
            <a:off x="370332" y="1892808"/>
            <a:ext cx="11228832" cy="4334256"/>
          </a:xfrm>
          <a:custGeom>
            <a:avLst/>
            <a:gdLst>
              <a:gd name="connsiteX0" fmla="*/ 0 w 10643616"/>
              <a:gd name="connsiteY0" fmla="*/ 440445 h 2642616"/>
              <a:gd name="connsiteX1" fmla="*/ 440445 w 10643616"/>
              <a:gd name="connsiteY1" fmla="*/ 0 h 2642616"/>
              <a:gd name="connsiteX2" fmla="*/ 10203171 w 10643616"/>
              <a:gd name="connsiteY2" fmla="*/ 0 h 2642616"/>
              <a:gd name="connsiteX3" fmla="*/ 10643616 w 10643616"/>
              <a:gd name="connsiteY3" fmla="*/ 440445 h 2642616"/>
              <a:gd name="connsiteX4" fmla="*/ 10643616 w 10643616"/>
              <a:gd name="connsiteY4" fmla="*/ 2202171 h 2642616"/>
              <a:gd name="connsiteX5" fmla="*/ 10203171 w 10643616"/>
              <a:gd name="connsiteY5" fmla="*/ 2642616 h 2642616"/>
              <a:gd name="connsiteX6" fmla="*/ 440445 w 10643616"/>
              <a:gd name="connsiteY6" fmla="*/ 2642616 h 2642616"/>
              <a:gd name="connsiteX7" fmla="*/ 0 w 10643616"/>
              <a:gd name="connsiteY7" fmla="*/ 2202171 h 2642616"/>
              <a:gd name="connsiteX8" fmla="*/ 0 w 10643616"/>
              <a:gd name="connsiteY8" fmla="*/ 440445 h 2642616"/>
              <a:gd name="connsiteX0" fmla="*/ 0 w 10972800"/>
              <a:gd name="connsiteY0" fmla="*/ 477021 h 2642616"/>
              <a:gd name="connsiteX1" fmla="*/ 769629 w 10972800"/>
              <a:gd name="connsiteY1" fmla="*/ 0 h 2642616"/>
              <a:gd name="connsiteX2" fmla="*/ 10532355 w 10972800"/>
              <a:gd name="connsiteY2" fmla="*/ 0 h 2642616"/>
              <a:gd name="connsiteX3" fmla="*/ 10972800 w 10972800"/>
              <a:gd name="connsiteY3" fmla="*/ 440445 h 2642616"/>
              <a:gd name="connsiteX4" fmla="*/ 10972800 w 10972800"/>
              <a:gd name="connsiteY4" fmla="*/ 2202171 h 2642616"/>
              <a:gd name="connsiteX5" fmla="*/ 10532355 w 10972800"/>
              <a:gd name="connsiteY5" fmla="*/ 2642616 h 2642616"/>
              <a:gd name="connsiteX6" fmla="*/ 769629 w 10972800"/>
              <a:gd name="connsiteY6" fmla="*/ 2642616 h 2642616"/>
              <a:gd name="connsiteX7" fmla="*/ 329184 w 10972800"/>
              <a:gd name="connsiteY7" fmla="*/ 2202171 h 2642616"/>
              <a:gd name="connsiteX8" fmla="*/ 0 w 10972800"/>
              <a:gd name="connsiteY8" fmla="*/ 477021 h 2642616"/>
              <a:gd name="connsiteX0" fmla="*/ 0 w 11228832"/>
              <a:gd name="connsiteY0" fmla="*/ 477021 h 2642616"/>
              <a:gd name="connsiteX1" fmla="*/ 769629 w 11228832"/>
              <a:gd name="connsiteY1" fmla="*/ 0 h 2642616"/>
              <a:gd name="connsiteX2" fmla="*/ 10532355 w 11228832"/>
              <a:gd name="connsiteY2" fmla="*/ 0 h 2642616"/>
              <a:gd name="connsiteX3" fmla="*/ 10972800 w 11228832"/>
              <a:gd name="connsiteY3" fmla="*/ 440445 h 2642616"/>
              <a:gd name="connsiteX4" fmla="*/ 11228832 w 11228832"/>
              <a:gd name="connsiteY4" fmla="*/ 2147307 h 2642616"/>
              <a:gd name="connsiteX5" fmla="*/ 10532355 w 11228832"/>
              <a:gd name="connsiteY5" fmla="*/ 2642616 h 2642616"/>
              <a:gd name="connsiteX6" fmla="*/ 769629 w 11228832"/>
              <a:gd name="connsiteY6" fmla="*/ 2642616 h 2642616"/>
              <a:gd name="connsiteX7" fmla="*/ 329184 w 11228832"/>
              <a:gd name="connsiteY7" fmla="*/ 2202171 h 2642616"/>
              <a:gd name="connsiteX8" fmla="*/ 0 w 11228832"/>
              <a:gd name="connsiteY8" fmla="*/ 477021 h 2642616"/>
              <a:gd name="connsiteX0" fmla="*/ 0 w 11228832"/>
              <a:gd name="connsiteY0" fmla="*/ 477021 h 2642616"/>
              <a:gd name="connsiteX1" fmla="*/ 769629 w 11228832"/>
              <a:gd name="connsiteY1" fmla="*/ 0 h 2642616"/>
              <a:gd name="connsiteX2" fmla="*/ 10532355 w 11228832"/>
              <a:gd name="connsiteY2" fmla="*/ 0 h 2642616"/>
              <a:gd name="connsiteX3" fmla="*/ 10972800 w 11228832"/>
              <a:gd name="connsiteY3" fmla="*/ 440445 h 2642616"/>
              <a:gd name="connsiteX4" fmla="*/ 11228832 w 11228832"/>
              <a:gd name="connsiteY4" fmla="*/ 2147307 h 2642616"/>
              <a:gd name="connsiteX5" fmla="*/ 10532355 w 11228832"/>
              <a:gd name="connsiteY5" fmla="*/ 2642616 h 2642616"/>
              <a:gd name="connsiteX6" fmla="*/ 769629 w 11228832"/>
              <a:gd name="connsiteY6" fmla="*/ 2642616 h 2642616"/>
              <a:gd name="connsiteX7" fmla="*/ 0 w 11228832"/>
              <a:gd name="connsiteY7" fmla="*/ 2266179 h 2642616"/>
              <a:gd name="connsiteX8" fmla="*/ 0 w 11228832"/>
              <a:gd name="connsiteY8" fmla="*/ 477021 h 264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8832" h="2642616">
                <a:moveTo>
                  <a:pt x="0" y="477021"/>
                </a:moveTo>
                <a:cubicBezTo>
                  <a:pt x="0" y="233770"/>
                  <a:pt x="526378" y="0"/>
                  <a:pt x="769629" y="0"/>
                </a:cubicBezTo>
                <a:lnTo>
                  <a:pt x="10532355" y="0"/>
                </a:lnTo>
                <a:cubicBezTo>
                  <a:pt x="10775606" y="0"/>
                  <a:pt x="10972800" y="197194"/>
                  <a:pt x="10972800" y="440445"/>
                </a:cubicBezTo>
                <a:lnTo>
                  <a:pt x="11228832" y="2147307"/>
                </a:lnTo>
                <a:cubicBezTo>
                  <a:pt x="11228832" y="2390558"/>
                  <a:pt x="10775606" y="2642616"/>
                  <a:pt x="10532355" y="2642616"/>
                </a:cubicBezTo>
                <a:lnTo>
                  <a:pt x="769629" y="2642616"/>
                </a:lnTo>
                <a:cubicBezTo>
                  <a:pt x="526378" y="2642616"/>
                  <a:pt x="0" y="2509430"/>
                  <a:pt x="0" y="2266179"/>
                </a:cubicBezTo>
                <a:lnTo>
                  <a:pt x="0" y="477021"/>
                </a:lnTo>
                <a:close/>
              </a:path>
            </a:pathLst>
          </a:cu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b) Nghỉ hè, anh Trung về quê thăm Châu. Quà của anh làm Châu mê tít. Đó là một bộ đồ chơi bác sĩ nhỏ xíu. Trong bộ đồ chơi đặc biệt đó, cái gì cũng bé. Cái ống nghe </a:t>
            </a:r>
            <a:r>
              <a:rPr lang="vi-VN" sz="2800" b="1" dirty="0">
                <a:solidFill>
                  <a:schemeClr val="tx1"/>
                </a:solidFill>
                <a:latin typeface="Calibri" panose="020F0502020204030204" pitchFamily="34" charset="0"/>
                <a:ea typeface="Calibri" panose="020F0502020204030204" pitchFamily="34" charset="0"/>
                <a:cs typeface="Calibri" panose="020F0502020204030204" pitchFamily="34" charset="0"/>
              </a:rPr>
              <a:t>bé</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 tí màu hồng. Cái kim tiêm tí hon đủ để không làm em búp bê sợ khi được “bác sĩ” Châu trị bệnh. Một hộp đựng thuốc nhỏ nhắn, mấy viên thuốc màu trắng tí tẹo rất dễ bị rơi ra. Một chiếc cặp nhiệt độ nhỏ xinh, một dụng cụ kiểm tra tai, một cây kéo và một số đồ vật be bé, xinh xắn khác mà Châu chưa kịp biết tên.</a:t>
            </a:r>
          </a:p>
          <a:p>
            <a:pPr algn="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MINH AN</a:t>
            </a:r>
            <a:endParaRPr lang="vi-VN" sz="2800" i="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181858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020CF8E-2E2C-17EE-F40A-9728E7264A08}"/>
              </a:ext>
            </a:extLst>
          </p:cNvPr>
          <p:cNvSpPr txBox="1"/>
          <p:nvPr/>
        </p:nvSpPr>
        <p:spPr>
          <a:xfrm>
            <a:off x="457200" y="512064"/>
            <a:ext cx="10963656" cy="646331"/>
          </a:xfrm>
          <a:prstGeom prst="rect">
            <a:avLst/>
          </a:prstGeom>
          <a:noFill/>
        </p:spPr>
        <p:txBody>
          <a:bodyPr wrap="square">
            <a:spAutoFit/>
          </a:bodyPr>
          <a:lstStyle/>
          <a:p>
            <a:r>
              <a:rPr lang="en-GB"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Đáp</a:t>
            </a:r>
            <a:r>
              <a:rPr lang="en-GB"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án</a:t>
            </a:r>
            <a:r>
              <a:rPr lang="en-GB" sz="3600" b="1" dirty="0">
                <a:solidFill>
                  <a:srgbClr val="FF0000"/>
                </a:solidFill>
                <a:latin typeface="Calibri" panose="020F0502020204030204" pitchFamily="34" charset="0"/>
                <a:ea typeface="Calibri" panose="020F0502020204030204" pitchFamily="34" charset="0"/>
                <a:cs typeface="Calibri" panose="020F0502020204030204" pitchFamily="34" charset="0"/>
              </a:rPr>
              <a:t>:</a:t>
            </a:r>
            <a:endParaRPr lang="vi-VN" sz="36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
        <p:nvSpPr>
          <p:cNvPr id="2" name="Rectangle: Rounded Corners 5">
            <a:extLst>
              <a:ext uri="{FF2B5EF4-FFF2-40B4-BE49-F238E27FC236}">
                <a16:creationId xmlns:a16="http://schemas.microsoft.com/office/drawing/2014/main" id="{6D5AF8ED-9774-0E6F-569F-CCD8878D4D2F}"/>
              </a:ext>
            </a:extLst>
          </p:cNvPr>
          <p:cNvSpPr/>
          <p:nvPr/>
        </p:nvSpPr>
        <p:spPr>
          <a:xfrm>
            <a:off x="361188" y="1190399"/>
            <a:ext cx="11228832" cy="2770632"/>
          </a:xfrm>
          <a:custGeom>
            <a:avLst/>
            <a:gdLst>
              <a:gd name="connsiteX0" fmla="*/ 0 w 10643616"/>
              <a:gd name="connsiteY0" fmla="*/ 440445 h 2642616"/>
              <a:gd name="connsiteX1" fmla="*/ 440445 w 10643616"/>
              <a:gd name="connsiteY1" fmla="*/ 0 h 2642616"/>
              <a:gd name="connsiteX2" fmla="*/ 10203171 w 10643616"/>
              <a:gd name="connsiteY2" fmla="*/ 0 h 2642616"/>
              <a:gd name="connsiteX3" fmla="*/ 10643616 w 10643616"/>
              <a:gd name="connsiteY3" fmla="*/ 440445 h 2642616"/>
              <a:gd name="connsiteX4" fmla="*/ 10643616 w 10643616"/>
              <a:gd name="connsiteY4" fmla="*/ 2202171 h 2642616"/>
              <a:gd name="connsiteX5" fmla="*/ 10203171 w 10643616"/>
              <a:gd name="connsiteY5" fmla="*/ 2642616 h 2642616"/>
              <a:gd name="connsiteX6" fmla="*/ 440445 w 10643616"/>
              <a:gd name="connsiteY6" fmla="*/ 2642616 h 2642616"/>
              <a:gd name="connsiteX7" fmla="*/ 0 w 10643616"/>
              <a:gd name="connsiteY7" fmla="*/ 2202171 h 2642616"/>
              <a:gd name="connsiteX8" fmla="*/ 0 w 10643616"/>
              <a:gd name="connsiteY8" fmla="*/ 440445 h 2642616"/>
              <a:gd name="connsiteX0" fmla="*/ 0 w 10972800"/>
              <a:gd name="connsiteY0" fmla="*/ 477021 h 2642616"/>
              <a:gd name="connsiteX1" fmla="*/ 769629 w 10972800"/>
              <a:gd name="connsiteY1" fmla="*/ 0 h 2642616"/>
              <a:gd name="connsiteX2" fmla="*/ 10532355 w 10972800"/>
              <a:gd name="connsiteY2" fmla="*/ 0 h 2642616"/>
              <a:gd name="connsiteX3" fmla="*/ 10972800 w 10972800"/>
              <a:gd name="connsiteY3" fmla="*/ 440445 h 2642616"/>
              <a:gd name="connsiteX4" fmla="*/ 10972800 w 10972800"/>
              <a:gd name="connsiteY4" fmla="*/ 2202171 h 2642616"/>
              <a:gd name="connsiteX5" fmla="*/ 10532355 w 10972800"/>
              <a:gd name="connsiteY5" fmla="*/ 2642616 h 2642616"/>
              <a:gd name="connsiteX6" fmla="*/ 769629 w 10972800"/>
              <a:gd name="connsiteY6" fmla="*/ 2642616 h 2642616"/>
              <a:gd name="connsiteX7" fmla="*/ 329184 w 10972800"/>
              <a:gd name="connsiteY7" fmla="*/ 2202171 h 2642616"/>
              <a:gd name="connsiteX8" fmla="*/ 0 w 10972800"/>
              <a:gd name="connsiteY8" fmla="*/ 477021 h 2642616"/>
              <a:gd name="connsiteX0" fmla="*/ 0 w 11228832"/>
              <a:gd name="connsiteY0" fmla="*/ 477021 h 2642616"/>
              <a:gd name="connsiteX1" fmla="*/ 769629 w 11228832"/>
              <a:gd name="connsiteY1" fmla="*/ 0 h 2642616"/>
              <a:gd name="connsiteX2" fmla="*/ 10532355 w 11228832"/>
              <a:gd name="connsiteY2" fmla="*/ 0 h 2642616"/>
              <a:gd name="connsiteX3" fmla="*/ 10972800 w 11228832"/>
              <a:gd name="connsiteY3" fmla="*/ 440445 h 2642616"/>
              <a:gd name="connsiteX4" fmla="*/ 11228832 w 11228832"/>
              <a:gd name="connsiteY4" fmla="*/ 2147307 h 2642616"/>
              <a:gd name="connsiteX5" fmla="*/ 10532355 w 11228832"/>
              <a:gd name="connsiteY5" fmla="*/ 2642616 h 2642616"/>
              <a:gd name="connsiteX6" fmla="*/ 769629 w 11228832"/>
              <a:gd name="connsiteY6" fmla="*/ 2642616 h 2642616"/>
              <a:gd name="connsiteX7" fmla="*/ 329184 w 11228832"/>
              <a:gd name="connsiteY7" fmla="*/ 2202171 h 2642616"/>
              <a:gd name="connsiteX8" fmla="*/ 0 w 11228832"/>
              <a:gd name="connsiteY8" fmla="*/ 477021 h 2642616"/>
              <a:gd name="connsiteX0" fmla="*/ 0 w 11228832"/>
              <a:gd name="connsiteY0" fmla="*/ 477021 h 2642616"/>
              <a:gd name="connsiteX1" fmla="*/ 769629 w 11228832"/>
              <a:gd name="connsiteY1" fmla="*/ 0 h 2642616"/>
              <a:gd name="connsiteX2" fmla="*/ 10532355 w 11228832"/>
              <a:gd name="connsiteY2" fmla="*/ 0 h 2642616"/>
              <a:gd name="connsiteX3" fmla="*/ 10972800 w 11228832"/>
              <a:gd name="connsiteY3" fmla="*/ 440445 h 2642616"/>
              <a:gd name="connsiteX4" fmla="*/ 11228832 w 11228832"/>
              <a:gd name="connsiteY4" fmla="*/ 2147307 h 2642616"/>
              <a:gd name="connsiteX5" fmla="*/ 10532355 w 11228832"/>
              <a:gd name="connsiteY5" fmla="*/ 2642616 h 2642616"/>
              <a:gd name="connsiteX6" fmla="*/ 769629 w 11228832"/>
              <a:gd name="connsiteY6" fmla="*/ 2642616 h 2642616"/>
              <a:gd name="connsiteX7" fmla="*/ 0 w 11228832"/>
              <a:gd name="connsiteY7" fmla="*/ 2266179 h 2642616"/>
              <a:gd name="connsiteX8" fmla="*/ 0 w 11228832"/>
              <a:gd name="connsiteY8" fmla="*/ 477021 h 264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8832" h="2642616">
                <a:moveTo>
                  <a:pt x="0" y="477021"/>
                </a:moveTo>
                <a:cubicBezTo>
                  <a:pt x="0" y="233770"/>
                  <a:pt x="526378" y="0"/>
                  <a:pt x="769629" y="0"/>
                </a:cubicBezTo>
                <a:lnTo>
                  <a:pt x="10532355" y="0"/>
                </a:lnTo>
                <a:cubicBezTo>
                  <a:pt x="10775606" y="0"/>
                  <a:pt x="10972800" y="197194"/>
                  <a:pt x="10972800" y="440445"/>
                </a:cubicBezTo>
                <a:lnTo>
                  <a:pt x="11228832" y="2147307"/>
                </a:lnTo>
                <a:cubicBezTo>
                  <a:pt x="11228832" y="2390558"/>
                  <a:pt x="10775606" y="2642616"/>
                  <a:pt x="10532355" y="2642616"/>
                </a:cubicBezTo>
                <a:lnTo>
                  <a:pt x="769629" y="2642616"/>
                </a:lnTo>
                <a:cubicBezTo>
                  <a:pt x="526378" y="2642616"/>
                  <a:pt x="0" y="2509430"/>
                  <a:pt x="0" y="2266179"/>
                </a:cubicBezTo>
                <a:lnTo>
                  <a:pt x="0" y="477021"/>
                </a:lnTo>
                <a:close/>
              </a:path>
            </a:pathLst>
          </a:custGeom>
          <a:solidFill>
            <a:srgbClr val="FFCC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rPr>
              <a:t>a) Chúng tôi kể cho nhau nghe về </a:t>
            </a:r>
            <a:r>
              <a:rPr lang="vi-VN" sz="3200" b="1" dirty="0">
                <a:solidFill>
                  <a:schemeClr val="tx1"/>
                </a:solidFill>
                <a:latin typeface="Calibri" panose="020F0502020204030204" pitchFamily="34" charset="0"/>
                <a:ea typeface="Calibri" panose="020F0502020204030204" pitchFamily="34" charset="0"/>
                <a:cs typeface="Calibri" panose="020F0502020204030204" pitchFamily="34" charset="0"/>
              </a:rPr>
              <a:t>mẹ </a:t>
            </a:r>
            <a:r>
              <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rPr>
              <a:t>của mình. Bạn Hùng quê Nam Bộ gọi mẹ là má. Bạn </a:t>
            </a:r>
            <a:r>
              <a:rPr lang="vi-VN"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Hoà</a:t>
            </a:r>
            <a:r>
              <a:rPr lang="vi-VN" sz="3200" dirty="0">
                <a:solidFill>
                  <a:schemeClr val="tx1"/>
                </a:solidFill>
                <a:latin typeface="Calibri" panose="020F0502020204030204" pitchFamily="34" charset="0"/>
                <a:ea typeface="Calibri" panose="020F0502020204030204" pitchFamily="34" charset="0"/>
                <a:cs typeface="Calibri" panose="020F0502020204030204" pitchFamily="34" charset="0"/>
              </a:rPr>
              <a:t> ở Hà Nam gọi mẹ bằng u. Bạn Thanh ở Phú Thọ gọi mẹ là bầm. Còn bạn Phước người Huế lại gọi mẹ bằng mạ.</a:t>
            </a:r>
          </a:p>
          <a:p>
            <a:pPr algn="r"/>
            <a:r>
              <a:rPr lang="vi-VN" sz="3200" i="1" dirty="0">
                <a:solidFill>
                  <a:schemeClr val="tx1"/>
                </a:solidFill>
                <a:latin typeface="Calibri" panose="020F0502020204030204" pitchFamily="34" charset="0"/>
                <a:ea typeface="Calibri" panose="020F0502020204030204" pitchFamily="34" charset="0"/>
                <a:cs typeface="Calibri" panose="020F0502020204030204" pitchFamily="34" charset="0"/>
              </a:rPr>
              <a:t>Theo sách Tiếng Việt 5 (2006)</a:t>
            </a:r>
          </a:p>
        </p:txBody>
      </p:sp>
      <p:sp>
        <p:nvSpPr>
          <p:cNvPr id="4" name="TextBox 3">
            <a:extLst>
              <a:ext uri="{FF2B5EF4-FFF2-40B4-BE49-F238E27FC236}">
                <a16:creationId xmlns:a16="http://schemas.microsoft.com/office/drawing/2014/main" id="{04CF9CF1-8ACC-7B76-CE45-73EF8070BB83}"/>
              </a:ext>
            </a:extLst>
          </p:cNvPr>
          <p:cNvSpPr txBox="1"/>
          <p:nvPr/>
        </p:nvSpPr>
        <p:spPr>
          <a:xfrm>
            <a:off x="1346454" y="4306824"/>
            <a:ext cx="9909810" cy="1446550"/>
          </a:xfrm>
          <a:prstGeom prst="rect">
            <a:avLst/>
          </a:prstGeom>
          <a:noFill/>
        </p:spPr>
        <p:txBody>
          <a:bodyPr wrap="square">
            <a:spAutoFit/>
          </a:bodyPr>
          <a:lstStyle/>
          <a:p>
            <a:r>
              <a:rPr lang="vi-VN" sz="4400" dirty="0"/>
              <a:t>Từ đồng nghĩa với từ “mẹ” gồm các từ: </a:t>
            </a:r>
            <a:r>
              <a:rPr lang="vi-VN" sz="4400" b="1" dirty="0"/>
              <a:t>Má, u, bầm, mạ</a:t>
            </a:r>
          </a:p>
        </p:txBody>
      </p:sp>
    </p:spTree>
    <p:extLst>
      <p:ext uri="{BB962C8B-B14F-4D97-AF65-F5344CB8AC3E}">
        <p14:creationId xmlns:p14="http://schemas.microsoft.com/office/powerpoint/2010/main" val="39252097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020CF8E-2E2C-17EE-F40A-9728E7264A08}"/>
              </a:ext>
            </a:extLst>
          </p:cNvPr>
          <p:cNvSpPr txBox="1"/>
          <p:nvPr/>
        </p:nvSpPr>
        <p:spPr>
          <a:xfrm>
            <a:off x="457200" y="512064"/>
            <a:ext cx="10963656" cy="646331"/>
          </a:xfrm>
          <a:prstGeom prst="rect">
            <a:avLst/>
          </a:prstGeom>
          <a:noFill/>
        </p:spPr>
        <p:txBody>
          <a:bodyPr wrap="square">
            <a:spAutoFit/>
          </a:bodyPr>
          <a:lstStyle/>
          <a:p>
            <a:r>
              <a:rPr lang="en-GB"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Đáp</a:t>
            </a:r>
            <a:r>
              <a:rPr lang="en-GB"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án</a:t>
            </a:r>
            <a:r>
              <a:rPr lang="en-GB" sz="3600" b="1" dirty="0">
                <a:solidFill>
                  <a:srgbClr val="FF0000"/>
                </a:solidFill>
                <a:latin typeface="Calibri" panose="020F0502020204030204" pitchFamily="34" charset="0"/>
                <a:ea typeface="Calibri" panose="020F0502020204030204" pitchFamily="34" charset="0"/>
                <a:cs typeface="Calibri" panose="020F0502020204030204" pitchFamily="34" charset="0"/>
              </a:rPr>
              <a:t>:</a:t>
            </a:r>
            <a:endParaRPr lang="vi-VN" sz="36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04CF9CF1-8ACC-7B76-CE45-73EF8070BB83}"/>
              </a:ext>
            </a:extLst>
          </p:cNvPr>
          <p:cNvSpPr txBox="1"/>
          <p:nvPr/>
        </p:nvSpPr>
        <p:spPr>
          <a:xfrm>
            <a:off x="566928" y="4968084"/>
            <a:ext cx="10853928" cy="1446550"/>
          </a:xfrm>
          <a:prstGeom prst="rect">
            <a:avLst/>
          </a:prstGeom>
          <a:noFill/>
        </p:spPr>
        <p:txBody>
          <a:bodyPr wrap="square">
            <a:spAutoFit/>
          </a:bodyPr>
          <a:lstStyle/>
          <a:p>
            <a:r>
              <a:rPr lang="vi-VN" sz="4400" dirty="0"/>
              <a:t>Từ đồng nghĩa với từ “bé” gồm các từ: </a:t>
            </a:r>
            <a:endParaRPr lang="en-GB" sz="4400" dirty="0"/>
          </a:p>
          <a:p>
            <a:r>
              <a:rPr lang="vi-VN" sz="4400" b="1" i="1" dirty="0"/>
              <a:t>Tí hon, nhỏ nhắn, tí tẹo, nhỏ xinh, be bé</a:t>
            </a:r>
          </a:p>
        </p:txBody>
      </p:sp>
      <p:sp>
        <p:nvSpPr>
          <p:cNvPr id="3" name="Rectangle: Rounded Corners 5">
            <a:extLst>
              <a:ext uri="{FF2B5EF4-FFF2-40B4-BE49-F238E27FC236}">
                <a16:creationId xmlns:a16="http://schemas.microsoft.com/office/drawing/2014/main" id="{76D14ADD-BDCC-4C3D-AD74-5E45694616CE}"/>
              </a:ext>
            </a:extLst>
          </p:cNvPr>
          <p:cNvSpPr/>
          <p:nvPr/>
        </p:nvSpPr>
        <p:spPr>
          <a:xfrm>
            <a:off x="155448" y="1342940"/>
            <a:ext cx="11996928" cy="3412951"/>
          </a:xfrm>
          <a:custGeom>
            <a:avLst/>
            <a:gdLst>
              <a:gd name="connsiteX0" fmla="*/ 0 w 10643616"/>
              <a:gd name="connsiteY0" fmla="*/ 440445 h 2642616"/>
              <a:gd name="connsiteX1" fmla="*/ 440445 w 10643616"/>
              <a:gd name="connsiteY1" fmla="*/ 0 h 2642616"/>
              <a:gd name="connsiteX2" fmla="*/ 10203171 w 10643616"/>
              <a:gd name="connsiteY2" fmla="*/ 0 h 2642616"/>
              <a:gd name="connsiteX3" fmla="*/ 10643616 w 10643616"/>
              <a:gd name="connsiteY3" fmla="*/ 440445 h 2642616"/>
              <a:gd name="connsiteX4" fmla="*/ 10643616 w 10643616"/>
              <a:gd name="connsiteY4" fmla="*/ 2202171 h 2642616"/>
              <a:gd name="connsiteX5" fmla="*/ 10203171 w 10643616"/>
              <a:gd name="connsiteY5" fmla="*/ 2642616 h 2642616"/>
              <a:gd name="connsiteX6" fmla="*/ 440445 w 10643616"/>
              <a:gd name="connsiteY6" fmla="*/ 2642616 h 2642616"/>
              <a:gd name="connsiteX7" fmla="*/ 0 w 10643616"/>
              <a:gd name="connsiteY7" fmla="*/ 2202171 h 2642616"/>
              <a:gd name="connsiteX8" fmla="*/ 0 w 10643616"/>
              <a:gd name="connsiteY8" fmla="*/ 440445 h 2642616"/>
              <a:gd name="connsiteX0" fmla="*/ 0 w 10972800"/>
              <a:gd name="connsiteY0" fmla="*/ 477021 h 2642616"/>
              <a:gd name="connsiteX1" fmla="*/ 769629 w 10972800"/>
              <a:gd name="connsiteY1" fmla="*/ 0 h 2642616"/>
              <a:gd name="connsiteX2" fmla="*/ 10532355 w 10972800"/>
              <a:gd name="connsiteY2" fmla="*/ 0 h 2642616"/>
              <a:gd name="connsiteX3" fmla="*/ 10972800 w 10972800"/>
              <a:gd name="connsiteY3" fmla="*/ 440445 h 2642616"/>
              <a:gd name="connsiteX4" fmla="*/ 10972800 w 10972800"/>
              <a:gd name="connsiteY4" fmla="*/ 2202171 h 2642616"/>
              <a:gd name="connsiteX5" fmla="*/ 10532355 w 10972800"/>
              <a:gd name="connsiteY5" fmla="*/ 2642616 h 2642616"/>
              <a:gd name="connsiteX6" fmla="*/ 769629 w 10972800"/>
              <a:gd name="connsiteY6" fmla="*/ 2642616 h 2642616"/>
              <a:gd name="connsiteX7" fmla="*/ 329184 w 10972800"/>
              <a:gd name="connsiteY7" fmla="*/ 2202171 h 2642616"/>
              <a:gd name="connsiteX8" fmla="*/ 0 w 10972800"/>
              <a:gd name="connsiteY8" fmla="*/ 477021 h 2642616"/>
              <a:gd name="connsiteX0" fmla="*/ 0 w 11228832"/>
              <a:gd name="connsiteY0" fmla="*/ 477021 h 2642616"/>
              <a:gd name="connsiteX1" fmla="*/ 769629 w 11228832"/>
              <a:gd name="connsiteY1" fmla="*/ 0 h 2642616"/>
              <a:gd name="connsiteX2" fmla="*/ 10532355 w 11228832"/>
              <a:gd name="connsiteY2" fmla="*/ 0 h 2642616"/>
              <a:gd name="connsiteX3" fmla="*/ 10972800 w 11228832"/>
              <a:gd name="connsiteY3" fmla="*/ 440445 h 2642616"/>
              <a:gd name="connsiteX4" fmla="*/ 11228832 w 11228832"/>
              <a:gd name="connsiteY4" fmla="*/ 2147307 h 2642616"/>
              <a:gd name="connsiteX5" fmla="*/ 10532355 w 11228832"/>
              <a:gd name="connsiteY5" fmla="*/ 2642616 h 2642616"/>
              <a:gd name="connsiteX6" fmla="*/ 769629 w 11228832"/>
              <a:gd name="connsiteY6" fmla="*/ 2642616 h 2642616"/>
              <a:gd name="connsiteX7" fmla="*/ 329184 w 11228832"/>
              <a:gd name="connsiteY7" fmla="*/ 2202171 h 2642616"/>
              <a:gd name="connsiteX8" fmla="*/ 0 w 11228832"/>
              <a:gd name="connsiteY8" fmla="*/ 477021 h 2642616"/>
              <a:gd name="connsiteX0" fmla="*/ 0 w 11228832"/>
              <a:gd name="connsiteY0" fmla="*/ 477021 h 2642616"/>
              <a:gd name="connsiteX1" fmla="*/ 769629 w 11228832"/>
              <a:gd name="connsiteY1" fmla="*/ 0 h 2642616"/>
              <a:gd name="connsiteX2" fmla="*/ 10532355 w 11228832"/>
              <a:gd name="connsiteY2" fmla="*/ 0 h 2642616"/>
              <a:gd name="connsiteX3" fmla="*/ 10972800 w 11228832"/>
              <a:gd name="connsiteY3" fmla="*/ 440445 h 2642616"/>
              <a:gd name="connsiteX4" fmla="*/ 11228832 w 11228832"/>
              <a:gd name="connsiteY4" fmla="*/ 2147307 h 2642616"/>
              <a:gd name="connsiteX5" fmla="*/ 10532355 w 11228832"/>
              <a:gd name="connsiteY5" fmla="*/ 2642616 h 2642616"/>
              <a:gd name="connsiteX6" fmla="*/ 769629 w 11228832"/>
              <a:gd name="connsiteY6" fmla="*/ 2642616 h 2642616"/>
              <a:gd name="connsiteX7" fmla="*/ 0 w 11228832"/>
              <a:gd name="connsiteY7" fmla="*/ 2266179 h 2642616"/>
              <a:gd name="connsiteX8" fmla="*/ 0 w 11228832"/>
              <a:gd name="connsiteY8" fmla="*/ 477021 h 2642616"/>
              <a:gd name="connsiteX0" fmla="*/ 0 w 11263569"/>
              <a:gd name="connsiteY0" fmla="*/ 145858 h 2679686"/>
              <a:gd name="connsiteX1" fmla="*/ 804366 w 11263569"/>
              <a:gd name="connsiteY1" fmla="*/ 37070 h 2679686"/>
              <a:gd name="connsiteX2" fmla="*/ 10567092 w 11263569"/>
              <a:gd name="connsiteY2" fmla="*/ 37070 h 2679686"/>
              <a:gd name="connsiteX3" fmla="*/ 11007537 w 11263569"/>
              <a:gd name="connsiteY3" fmla="*/ 477515 h 2679686"/>
              <a:gd name="connsiteX4" fmla="*/ 11263569 w 11263569"/>
              <a:gd name="connsiteY4" fmla="*/ 2184377 h 2679686"/>
              <a:gd name="connsiteX5" fmla="*/ 10567092 w 11263569"/>
              <a:gd name="connsiteY5" fmla="*/ 2679686 h 2679686"/>
              <a:gd name="connsiteX6" fmla="*/ 804366 w 11263569"/>
              <a:gd name="connsiteY6" fmla="*/ 2679686 h 2679686"/>
              <a:gd name="connsiteX7" fmla="*/ 34737 w 11263569"/>
              <a:gd name="connsiteY7" fmla="*/ 2303249 h 2679686"/>
              <a:gd name="connsiteX8" fmla="*/ 0 w 11263569"/>
              <a:gd name="connsiteY8" fmla="*/ 145858 h 2679686"/>
              <a:gd name="connsiteX0" fmla="*/ 0 w 11393834"/>
              <a:gd name="connsiteY0" fmla="*/ 145858 h 2694926"/>
              <a:gd name="connsiteX1" fmla="*/ 804366 w 11393834"/>
              <a:gd name="connsiteY1" fmla="*/ 37070 h 2694926"/>
              <a:gd name="connsiteX2" fmla="*/ 10567092 w 11393834"/>
              <a:gd name="connsiteY2" fmla="*/ 37070 h 2694926"/>
              <a:gd name="connsiteX3" fmla="*/ 11007537 w 11393834"/>
              <a:gd name="connsiteY3" fmla="*/ 477515 h 2694926"/>
              <a:gd name="connsiteX4" fmla="*/ 11393834 w 11393834"/>
              <a:gd name="connsiteY4" fmla="*/ 2523729 h 2694926"/>
              <a:gd name="connsiteX5" fmla="*/ 10567092 w 11393834"/>
              <a:gd name="connsiteY5" fmla="*/ 2679686 h 2694926"/>
              <a:gd name="connsiteX6" fmla="*/ 804366 w 11393834"/>
              <a:gd name="connsiteY6" fmla="*/ 2679686 h 2694926"/>
              <a:gd name="connsiteX7" fmla="*/ 34737 w 11393834"/>
              <a:gd name="connsiteY7" fmla="*/ 2303249 h 2694926"/>
              <a:gd name="connsiteX8" fmla="*/ 0 w 11393834"/>
              <a:gd name="connsiteY8" fmla="*/ 145858 h 2694926"/>
              <a:gd name="connsiteX0" fmla="*/ 0 w 11393834"/>
              <a:gd name="connsiteY0" fmla="*/ 145858 h 2694926"/>
              <a:gd name="connsiteX1" fmla="*/ 804366 w 11393834"/>
              <a:gd name="connsiteY1" fmla="*/ 37070 h 2694926"/>
              <a:gd name="connsiteX2" fmla="*/ 10567092 w 11393834"/>
              <a:gd name="connsiteY2" fmla="*/ 37070 h 2694926"/>
              <a:gd name="connsiteX3" fmla="*/ 11242014 w 11393834"/>
              <a:gd name="connsiteY3" fmla="*/ 376431 h 2694926"/>
              <a:gd name="connsiteX4" fmla="*/ 11393834 w 11393834"/>
              <a:gd name="connsiteY4" fmla="*/ 2523729 h 2694926"/>
              <a:gd name="connsiteX5" fmla="*/ 10567092 w 11393834"/>
              <a:gd name="connsiteY5" fmla="*/ 2679686 h 2694926"/>
              <a:gd name="connsiteX6" fmla="*/ 804366 w 11393834"/>
              <a:gd name="connsiteY6" fmla="*/ 2679686 h 2694926"/>
              <a:gd name="connsiteX7" fmla="*/ 34737 w 11393834"/>
              <a:gd name="connsiteY7" fmla="*/ 2303249 h 2694926"/>
              <a:gd name="connsiteX8" fmla="*/ 0 w 11393834"/>
              <a:gd name="connsiteY8" fmla="*/ 145858 h 269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93834" h="2694926">
                <a:moveTo>
                  <a:pt x="0" y="145858"/>
                </a:moveTo>
                <a:cubicBezTo>
                  <a:pt x="0" y="-97393"/>
                  <a:pt x="561115" y="37070"/>
                  <a:pt x="804366" y="37070"/>
                </a:cubicBezTo>
                <a:lnTo>
                  <a:pt x="10567092" y="37070"/>
                </a:lnTo>
                <a:cubicBezTo>
                  <a:pt x="10810343" y="37070"/>
                  <a:pt x="11242014" y="133180"/>
                  <a:pt x="11242014" y="376431"/>
                </a:cubicBezTo>
                <a:lnTo>
                  <a:pt x="11393834" y="2523729"/>
                </a:lnTo>
                <a:cubicBezTo>
                  <a:pt x="11393834" y="2766980"/>
                  <a:pt x="10810343" y="2679686"/>
                  <a:pt x="10567092" y="2679686"/>
                </a:cubicBezTo>
                <a:lnTo>
                  <a:pt x="804366" y="2679686"/>
                </a:lnTo>
                <a:cubicBezTo>
                  <a:pt x="561115" y="2679686"/>
                  <a:pt x="34737" y="2546500"/>
                  <a:pt x="34737" y="2303249"/>
                </a:cubicBezTo>
                <a:cubicBezTo>
                  <a:pt x="34737" y="1706863"/>
                  <a:pt x="0" y="742244"/>
                  <a:pt x="0" y="145858"/>
                </a:cubicBezTo>
                <a:close/>
              </a:path>
            </a:pathLst>
          </a:cu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b) Nghỉ hè, anh Trung về quê thăm Châu. Quà của anh làm Châu mê tít. Đó là một bộ đồ chơi bác sĩ nhỏ xíu. Trong bộ đồ chơi đặc biệt đó, cái gì cũng bé. Cái ống nghe </a:t>
            </a:r>
            <a:r>
              <a:rPr lang="vi-VN" sz="2800" b="1" dirty="0">
                <a:solidFill>
                  <a:schemeClr val="tx1"/>
                </a:solidFill>
                <a:latin typeface="Calibri" panose="020F0502020204030204" pitchFamily="34" charset="0"/>
                <a:ea typeface="Calibri" panose="020F0502020204030204" pitchFamily="34" charset="0"/>
                <a:cs typeface="Calibri" panose="020F0502020204030204" pitchFamily="34" charset="0"/>
              </a:rPr>
              <a:t>bé</a:t>
            </a: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 tí màu hồng. Cái kim tiêm tí hon đủ để không làm em búp bê sợ khi được “bác sĩ” Châu trị bệnh. Một hộp đựng thuốc nhỏ nhắn, mấy viên thuốc màu trắng tí tẹo rất dễ bị rơi ra. Một chiếc cặp nhiệt độ nhỏ xinh, một dụng cụ kiểm tra tai, một cây kéo và một số đồ vật be bé, xinh xắn khác mà Châu chưa kịp biết tên.</a:t>
            </a:r>
            <a:endParaRPr lang="en-GB"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r"/>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MINH AN</a:t>
            </a:r>
            <a:endParaRPr lang="vi-VN" sz="2800" i="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287127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58B7C9-59B7-91E5-CFC0-AEF9CF42BC0C}"/>
              </a:ext>
            </a:extLst>
          </p:cNvPr>
          <p:cNvSpPr txBox="1"/>
          <p:nvPr/>
        </p:nvSpPr>
        <p:spPr>
          <a:xfrm>
            <a:off x="591312" y="402336"/>
            <a:ext cx="11539728" cy="1077218"/>
          </a:xfrm>
          <a:prstGeom prst="rect">
            <a:avLst/>
          </a:prstGeom>
          <a:noFill/>
        </p:spPr>
        <p:txBody>
          <a:bodyPr wrap="square">
            <a:spAutoFit/>
          </a:bodyPr>
          <a:lstStyle/>
          <a:p>
            <a:r>
              <a:rPr lang="vi-VN" sz="3200" b="1" dirty="0">
                <a:solidFill>
                  <a:srgbClr val="FF0000"/>
                </a:solidFill>
              </a:rPr>
              <a:t>Câu 2 trang 16 SGK Tiếng Việt lớp 5 Tập 1: Tìm từ phù hợp trong ngoặc đơn để hoàn chỉnh đoạn văn dưới đây</a:t>
            </a:r>
          </a:p>
        </p:txBody>
      </p:sp>
      <p:sp>
        <p:nvSpPr>
          <p:cNvPr id="8" name="TextBox 7">
            <a:extLst>
              <a:ext uri="{FF2B5EF4-FFF2-40B4-BE49-F238E27FC236}">
                <a16:creationId xmlns:a16="http://schemas.microsoft.com/office/drawing/2014/main" id="{B655453C-515D-1CCB-61E6-3C6D34990E60}"/>
              </a:ext>
            </a:extLst>
          </p:cNvPr>
          <p:cNvSpPr txBox="1"/>
          <p:nvPr/>
        </p:nvSpPr>
        <p:spPr>
          <a:xfrm>
            <a:off x="475488" y="1828800"/>
            <a:ext cx="10963656" cy="4585871"/>
          </a:xfrm>
          <a:prstGeom prst="rect">
            <a:avLst/>
          </a:prstGeom>
          <a:noFill/>
        </p:spPr>
        <p:txBody>
          <a:bodyPr wrap="square">
            <a:spAutoFit/>
          </a:bodyPr>
          <a:lstStyle/>
          <a:p>
            <a:pPr algn="just"/>
            <a:r>
              <a:rPr lang="vi-VN" sz="3600" dirty="0">
                <a:latin typeface="Calibri" panose="020F0502020204030204" pitchFamily="34" charset="0"/>
                <a:ea typeface="Calibri" panose="020F0502020204030204" pitchFamily="34" charset="0"/>
                <a:cs typeface="Calibri" panose="020F0502020204030204" pitchFamily="34" charset="0"/>
              </a:rPr>
              <a:t>Mùa đông, giữa ngày mùa, làng quê toàn màu vàng – những màu vàng rất khác nhau. </a:t>
            </a:r>
            <a:r>
              <a:rPr lang="vi-VN" sz="3600" b="1" dirty="0">
                <a:latin typeface="Calibri" panose="020F0502020204030204" pitchFamily="34" charset="0"/>
                <a:ea typeface="Calibri" panose="020F0502020204030204" pitchFamily="34" charset="0"/>
                <a:cs typeface="Calibri" panose="020F0502020204030204" pitchFamily="34" charset="0"/>
              </a:rPr>
              <a:t>[...]</a:t>
            </a:r>
            <a:r>
              <a:rPr lang="vi-VN" sz="3600" dirty="0">
                <a:latin typeface="Calibri" panose="020F0502020204030204" pitchFamily="34" charset="0"/>
                <a:ea typeface="Calibri" panose="020F0502020204030204" pitchFamily="34" charset="0"/>
                <a:cs typeface="Calibri" panose="020F0502020204030204" pitchFamily="34" charset="0"/>
              </a:rPr>
              <a:t> Màu lúa chín dưới đồng </a:t>
            </a:r>
            <a:r>
              <a:rPr lang="vi-VN" sz="3600" b="1" dirty="0">
                <a:latin typeface="Calibri" panose="020F0502020204030204" pitchFamily="34" charset="0"/>
                <a:ea typeface="Calibri" panose="020F0502020204030204" pitchFamily="34" charset="0"/>
                <a:cs typeface="Calibri" panose="020F0502020204030204" pitchFamily="34" charset="0"/>
              </a:rPr>
              <a:t>?</a:t>
            </a:r>
            <a:r>
              <a:rPr lang="vi-VN" sz="3600" dirty="0">
                <a:latin typeface="Calibri" panose="020F0502020204030204" pitchFamily="34" charset="0"/>
                <a:ea typeface="Calibri" panose="020F0502020204030204" pitchFamily="34" charset="0"/>
                <a:cs typeface="Calibri" panose="020F0502020204030204" pitchFamily="34" charset="0"/>
              </a:rPr>
              <a:t> </a:t>
            </a:r>
            <a:r>
              <a:rPr lang="vi-VN" sz="3600" b="1" i="1" dirty="0">
                <a:latin typeface="Calibri" panose="020F0502020204030204" pitchFamily="34" charset="0"/>
                <a:ea typeface="Calibri" panose="020F0502020204030204" pitchFamily="34" charset="0"/>
                <a:cs typeface="Calibri" panose="020F0502020204030204" pitchFamily="34" charset="0"/>
              </a:rPr>
              <a:t>(vàng xuộm, vàng r</a:t>
            </a:r>
            <a:r>
              <a:rPr lang="en-GB" sz="3600" b="1" i="1" dirty="0">
                <a:latin typeface="Calibri" panose="020F0502020204030204" pitchFamily="34" charset="0"/>
                <a:ea typeface="Calibri" panose="020F0502020204030204" pitchFamily="34" charset="0"/>
                <a:cs typeface="Calibri" panose="020F0502020204030204" pitchFamily="34" charset="0"/>
              </a:rPr>
              <a:t>ự</a:t>
            </a:r>
            <a:r>
              <a:rPr lang="vi-VN" sz="3600" b="1" i="1" dirty="0">
                <a:latin typeface="Calibri" panose="020F0502020204030204" pitchFamily="34" charset="0"/>
                <a:ea typeface="Calibri" panose="020F0502020204030204" pitchFamily="34" charset="0"/>
                <a:cs typeface="Calibri" panose="020F0502020204030204" pitchFamily="34" charset="0"/>
              </a:rPr>
              <a:t>c) </a:t>
            </a:r>
            <a:r>
              <a:rPr lang="vi-VN" sz="3600" dirty="0">
                <a:latin typeface="Calibri" panose="020F0502020204030204" pitchFamily="34" charset="0"/>
                <a:ea typeface="Calibri" panose="020F0502020204030204" pitchFamily="34" charset="0"/>
                <a:cs typeface="Calibri" panose="020F0502020204030204" pitchFamily="34" charset="0"/>
              </a:rPr>
              <a:t>lại. Nắng nhạt ngả màu</a:t>
            </a:r>
            <a:r>
              <a:rPr lang="en-GB" sz="3600" dirty="0">
                <a:latin typeface="Calibri" panose="020F0502020204030204" pitchFamily="34" charset="0"/>
                <a:ea typeface="Calibri" panose="020F0502020204030204" pitchFamily="34" charset="0"/>
                <a:cs typeface="Calibri" panose="020F0502020204030204" pitchFamily="34" charset="0"/>
              </a:rPr>
              <a:t> </a:t>
            </a:r>
            <a:r>
              <a:rPr lang="en-GB" sz="3600" b="1" dirty="0">
                <a:latin typeface="Calibri" panose="020F0502020204030204" pitchFamily="34" charset="0"/>
                <a:ea typeface="Calibri" panose="020F0502020204030204" pitchFamily="34" charset="0"/>
                <a:cs typeface="Calibri" panose="020F0502020204030204" pitchFamily="34" charset="0"/>
              </a:rPr>
              <a:t>?</a:t>
            </a:r>
            <a:r>
              <a:rPr lang="vi-VN" sz="3600" dirty="0">
                <a:latin typeface="Calibri" panose="020F0502020204030204" pitchFamily="34" charset="0"/>
                <a:ea typeface="Calibri" panose="020F0502020204030204" pitchFamily="34" charset="0"/>
                <a:cs typeface="Calibri" panose="020F0502020204030204" pitchFamily="34" charset="0"/>
              </a:rPr>
              <a:t> </a:t>
            </a:r>
            <a:r>
              <a:rPr lang="vi-VN" sz="3600" b="1" i="1" dirty="0">
                <a:latin typeface="Calibri" panose="020F0502020204030204" pitchFamily="34" charset="0"/>
                <a:ea typeface="Calibri" panose="020F0502020204030204" pitchFamily="34" charset="0"/>
                <a:cs typeface="Calibri" panose="020F0502020204030204" pitchFamily="34" charset="0"/>
              </a:rPr>
              <a:t>(vàng r</a:t>
            </a:r>
            <a:r>
              <a:rPr lang="en-GB" sz="3600" b="1" i="1" dirty="0">
                <a:latin typeface="Calibri" panose="020F0502020204030204" pitchFamily="34" charset="0"/>
                <a:ea typeface="Calibri" panose="020F0502020204030204" pitchFamily="34" charset="0"/>
                <a:cs typeface="Calibri" panose="020F0502020204030204" pitchFamily="34" charset="0"/>
              </a:rPr>
              <a:t>ự</a:t>
            </a:r>
            <a:r>
              <a:rPr lang="vi-VN" sz="3600" b="1" i="1" dirty="0">
                <a:latin typeface="Calibri" panose="020F0502020204030204" pitchFamily="34" charset="0"/>
                <a:ea typeface="Calibri" panose="020F0502020204030204" pitchFamily="34" charset="0"/>
                <a:cs typeface="Calibri" panose="020F0502020204030204" pitchFamily="34" charset="0"/>
              </a:rPr>
              <a:t>c, vàng hoe). [...] </a:t>
            </a:r>
            <a:r>
              <a:rPr lang="vi-VN" sz="3600" dirty="0">
                <a:latin typeface="Calibri" panose="020F0502020204030204" pitchFamily="34" charset="0"/>
                <a:ea typeface="Calibri" panose="020F0502020204030204" pitchFamily="34" charset="0"/>
                <a:cs typeface="Calibri" panose="020F0502020204030204" pitchFamily="34" charset="0"/>
              </a:rPr>
              <a:t>Dưới sân, rơm và thóc</a:t>
            </a:r>
            <a:r>
              <a:rPr lang="vi-VN" sz="4000" b="1" dirty="0">
                <a:latin typeface="Calibri" panose="020F0502020204030204" pitchFamily="34" charset="0"/>
                <a:ea typeface="Calibri" panose="020F0502020204030204" pitchFamily="34" charset="0"/>
                <a:cs typeface="Calibri" panose="020F0502020204030204" pitchFamily="34" charset="0"/>
              </a:rPr>
              <a:t> </a:t>
            </a:r>
            <a:r>
              <a:rPr lang="en-GB" sz="3600" b="1" dirty="0">
                <a:latin typeface="Calibri" panose="020F0502020204030204" pitchFamily="34" charset="0"/>
                <a:ea typeface="Calibri" panose="020F0502020204030204" pitchFamily="34" charset="0"/>
                <a:cs typeface="Calibri" panose="020F0502020204030204" pitchFamily="34" charset="0"/>
              </a:rPr>
              <a:t>? </a:t>
            </a:r>
            <a:r>
              <a:rPr lang="vi-VN" sz="3600" b="1" i="1" dirty="0">
                <a:latin typeface="Calibri" panose="020F0502020204030204" pitchFamily="34" charset="0"/>
                <a:ea typeface="Calibri" panose="020F0502020204030204" pitchFamily="34" charset="0"/>
                <a:cs typeface="Calibri" panose="020F0502020204030204" pitchFamily="34" charset="0"/>
              </a:rPr>
              <a:t>(vàng khè, vàng giòn). </a:t>
            </a:r>
            <a:r>
              <a:rPr lang="vi-VN" sz="3600" dirty="0">
                <a:latin typeface="Calibri" panose="020F0502020204030204" pitchFamily="34" charset="0"/>
                <a:ea typeface="Calibri" panose="020F0502020204030204" pitchFamily="34" charset="0"/>
                <a:cs typeface="Calibri" panose="020F0502020204030204" pitchFamily="34" charset="0"/>
              </a:rPr>
              <a:t>Quanh đó, con gà, con chó cũng </a:t>
            </a:r>
            <a:r>
              <a:rPr lang="en-GB" sz="3600" b="1" dirty="0">
                <a:latin typeface="Calibri" panose="020F0502020204030204" pitchFamily="34" charset="0"/>
                <a:ea typeface="Calibri" panose="020F0502020204030204" pitchFamily="34" charset="0"/>
                <a:cs typeface="Calibri" panose="020F0502020204030204" pitchFamily="34" charset="0"/>
              </a:rPr>
              <a:t>?</a:t>
            </a:r>
            <a:r>
              <a:rPr lang="vi-VN" sz="3600" b="1" dirty="0">
                <a:latin typeface="Calibri" panose="020F0502020204030204" pitchFamily="34" charset="0"/>
                <a:ea typeface="Calibri" panose="020F0502020204030204" pitchFamily="34" charset="0"/>
                <a:cs typeface="Calibri" panose="020F0502020204030204" pitchFamily="34" charset="0"/>
              </a:rPr>
              <a:t> </a:t>
            </a:r>
            <a:r>
              <a:rPr lang="vi-VN" sz="3600" b="1" i="1" dirty="0">
                <a:latin typeface="Calibri" panose="020F0502020204030204" pitchFamily="34" charset="0"/>
                <a:ea typeface="Calibri" panose="020F0502020204030204" pitchFamily="34" charset="0"/>
                <a:cs typeface="Calibri" panose="020F0502020204030204" pitchFamily="34" charset="0"/>
              </a:rPr>
              <a:t>(vàng ối, vàng mượt).</a:t>
            </a:r>
          </a:p>
          <a:p>
            <a:pPr algn="just"/>
            <a:endParaRPr lang="vi-VN" sz="3600" dirty="0">
              <a:latin typeface="Calibri" panose="020F0502020204030204" pitchFamily="34" charset="0"/>
              <a:ea typeface="Calibri" panose="020F0502020204030204" pitchFamily="34" charset="0"/>
              <a:cs typeface="Calibri" panose="020F0502020204030204" pitchFamily="34" charset="0"/>
            </a:endParaRPr>
          </a:p>
          <a:p>
            <a:pPr algn="r"/>
            <a:r>
              <a:rPr lang="vi-VN" sz="3600" i="1" dirty="0">
                <a:latin typeface="Calibri" panose="020F0502020204030204" pitchFamily="34" charset="0"/>
                <a:ea typeface="Calibri" panose="020F0502020204030204" pitchFamily="34" charset="0"/>
                <a:cs typeface="Calibri" panose="020F0502020204030204" pitchFamily="34" charset="0"/>
              </a:rPr>
              <a:t>Theo TÔ HOÀI</a:t>
            </a:r>
          </a:p>
        </p:txBody>
      </p:sp>
    </p:spTree>
    <p:extLst>
      <p:ext uri="{BB962C8B-B14F-4D97-AF65-F5344CB8AC3E}">
        <p14:creationId xmlns:p14="http://schemas.microsoft.com/office/powerpoint/2010/main" val="6744540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 shot of a video game&#10;&#10;Description automatically generated">
            <a:extLst>
              <a:ext uri="{FF2B5EF4-FFF2-40B4-BE49-F238E27FC236}">
                <a16:creationId xmlns:a16="http://schemas.microsoft.com/office/drawing/2014/main" id="{D4B2B110-AD98-B5D5-38C9-A8D79324D12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86773258-4760-0416-84E3-86CDF36D6B26}"/>
              </a:ext>
            </a:extLst>
          </p:cNvPr>
          <p:cNvSpPr txBox="1"/>
          <p:nvPr/>
        </p:nvSpPr>
        <p:spPr>
          <a:xfrm>
            <a:off x="2569845" y="1682496"/>
            <a:ext cx="7052310" cy="2554545"/>
          </a:xfrm>
          <a:prstGeom prst="rect">
            <a:avLst/>
          </a:prstGeom>
          <a:noFill/>
        </p:spPr>
        <p:txBody>
          <a:bodyPr wrap="square">
            <a:spAutoFit/>
          </a:bodyPr>
          <a:lstStyle/>
          <a:p>
            <a:r>
              <a:rPr lang="vi-VN" sz="4000" b="1" dirty="0">
                <a:solidFill>
                  <a:schemeClr val="bg1"/>
                </a:solidFill>
                <a:latin typeface="Calibri" panose="020F0502020204030204" pitchFamily="34" charset="0"/>
                <a:ea typeface="Calibri" panose="020F0502020204030204" pitchFamily="34" charset="0"/>
                <a:cs typeface="Calibri" panose="020F0502020204030204" pitchFamily="34" charset="0"/>
              </a:rPr>
              <a:t>Mùa đông, giữa ngày mùa, làng quê toàn màu vàng – những màu vàng rất khác nhau. [...] Màu lúa chín dưới đồng </a:t>
            </a:r>
            <a:r>
              <a:rPr lang="en-GB" sz="4000" b="1" dirty="0">
                <a:solidFill>
                  <a:schemeClr val="bg1"/>
                </a:solidFill>
                <a:latin typeface="Calibri" panose="020F0502020204030204" pitchFamily="34" charset="0"/>
                <a:ea typeface="Calibri" panose="020F0502020204030204" pitchFamily="34" charset="0"/>
                <a:cs typeface="Calibri" panose="020F0502020204030204" pitchFamily="34" charset="0"/>
              </a:rPr>
              <a:t>……..</a:t>
            </a:r>
            <a:r>
              <a:rPr lang="vi-VN" sz="4000" b="1" dirty="0">
                <a:solidFill>
                  <a:schemeClr val="bg1"/>
                </a:solidFill>
                <a:latin typeface="Calibri" panose="020F0502020204030204" pitchFamily="34" charset="0"/>
                <a:ea typeface="Calibri" panose="020F0502020204030204" pitchFamily="34" charset="0"/>
                <a:cs typeface="Calibri" panose="020F0502020204030204" pitchFamily="34" charset="0"/>
              </a:rPr>
              <a:t>lại. </a:t>
            </a:r>
          </a:p>
        </p:txBody>
      </p:sp>
      <p:sp>
        <p:nvSpPr>
          <p:cNvPr id="8" name="Rectangle 7">
            <a:extLst>
              <a:ext uri="{FF2B5EF4-FFF2-40B4-BE49-F238E27FC236}">
                <a16:creationId xmlns:a16="http://schemas.microsoft.com/office/drawing/2014/main" id="{E145EF28-4AFA-F4B7-3FC6-1571E8E4EBB3}"/>
              </a:ext>
            </a:extLst>
          </p:cNvPr>
          <p:cNvSpPr/>
          <p:nvPr/>
        </p:nvSpPr>
        <p:spPr>
          <a:xfrm>
            <a:off x="484632" y="4617720"/>
            <a:ext cx="3758184" cy="1426464"/>
          </a:xfrm>
          <a:prstGeom prst="rect">
            <a:avLst/>
          </a:prstGeom>
          <a:solidFill>
            <a:schemeClr val="bg1"/>
          </a:solidFill>
          <a:ln w="76200">
            <a:solidFill>
              <a:srgbClr val="4BCAF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5400" dirty="0" err="1">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vàng</a:t>
            </a:r>
            <a:r>
              <a:rPr lang="en-GB" sz="5400"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GB" sz="5400" dirty="0" err="1">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xuộm</a:t>
            </a:r>
            <a:endParaRPr lang="vi-VN" sz="5400"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D64A6827-59DF-9016-022F-F86431F8765C}"/>
              </a:ext>
            </a:extLst>
          </p:cNvPr>
          <p:cNvSpPr/>
          <p:nvPr/>
        </p:nvSpPr>
        <p:spPr>
          <a:xfrm>
            <a:off x="7251192" y="4617720"/>
            <a:ext cx="3758184" cy="1426464"/>
          </a:xfrm>
          <a:prstGeom prst="rect">
            <a:avLst/>
          </a:prstGeom>
          <a:solidFill>
            <a:schemeClr val="bg1"/>
          </a:solidFill>
          <a:ln w="76200">
            <a:solidFill>
              <a:srgbClr val="4BCAF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000" dirty="0" err="1">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vàng</a:t>
            </a:r>
            <a:r>
              <a:rPr lang="en-GB" sz="6000"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GB" sz="6000" dirty="0" err="1">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rực</a:t>
            </a:r>
            <a:endParaRPr lang="vi-VN" sz="6000"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64471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9"/>
                                        </p:tgtEl>
                                        <p:attrNameLst>
                                          <p:attrName>fillcolor</p:attrName>
                                        </p:attrNameLst>
                                      </p:cBhvr>
                                      <p:to>
                                        <a:schemeClr val="accent2"/>
                                      </p:to>
                                    </p:animClr>
                                    <p:set>
                                      <p:cBhvr>
                                        <p:cTn id="21" dur="2000" fill="hold"/>
                                        <p:tgtEl>
                                          <p:spTgt spid="9"/>
                                        </p:tgtEl>
                                        <p:attrNameLst>
                                          <p:attrName>fill.type</p:attrName>
                                        </p:attrNameLst>
                                      </p:cBhvr>
                                      <p:to>
                                        <p:strVal val="solid"/>
                                      </p:to>
                                    </p:set>
                                    <p:set>
                                      <p:cBhvr>
                                        <p:cTn id="22" dur="2000" fill="hold"/>
                                        <p:tgtEl>
                                          <p:spTgt spid="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 shot of a video game&#10;&#10;Description automatically generated">
            <a:extLst>
              <a:ext uri="{FF2B5EF4-FFF2-40B4-BE49-F238E27FC236}">
                <a16:creationId xmlns:a16="http://schemas.microsoft.com/office/drawing/2014/main" id="{D4B2B110-AD98-B5D5-38C9-A8D79324D12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86773258-4760-0416-84E3-86CDF36D6B26}"/>
              </a:ext>
            </a:extLst>
          </p:cNvPr>
          <p:cNvSpPr txBox="1"/>
          <p:nvPr/>
        </p:nvSpPr>
        <p:spPr>
          <a:xfrm>
            <a:off x="2569845" y="1886337"/>
            <a:ext cx="7052310" cy="923330"/>
          </a:xfrm>
          <a:prstGeom prst="rect">
            <a:avLst/>
          </a:prstGeom>
          <a:noFill/>
        </p:spPr>
        <p:txBody>
          <a:bodyPr wrap="square">
            <a:spAutoFit/>
          </a:bodyPr>
          <a:lstStyle/>
          <a:p>
            <a:r>
              <a:rPr lang="vi-VN" sz="5400" b="1" dirty="0">
                <a:solidFill>
                  <a:schemeClr val="bg1"/>
                </a:solidFill>
                <a:latin typeface="Calibri" panose="020F0502020204030204" pitchFamily="34" charset="0"/>
                <a:ea typeface="Calibri" panose="020F0502020204030204" pitchFamily="34" charset="0"/>
                <a:cs typeface="Calibri" panose="020F0502020204030204" pitchFamily="34" charset="0"/>
              </a:rPr>
              <a:t>Nắng nhạt ngả màu </a:t>
            </a:r>
            <a:r>
              <a:rPr lang="en-GB" sz="5400" b="1" dirty="0">
                <a:solidFill>
                  <a:schemeClr val="bg1"/>
                </a:solidFill>
                <a:latin typeface="Calibri" panose="020F0502020204030204" pitchFamily="34" charset="0"/>
                <a:ea typeface="Calibri" panose="020F0502020204030204" pitchFamily="34" charset="0"/>
                <a:cs typeface="Calibri" panose="020F0502020204030204" pitchFamily="34" charset="0"/>
              </a:rPr>
              <a:t>…</a:t>
            </a:r>
            <a:endParaRPr lang="vi-VN" sz="54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E145EF28-4AFA-F4B7-3FC6-1571E8E4EBB3}"/>
              </a:ext>
            </a:extLst>
          </p:cNvPr>
          <p:cNvSpPr/>
          <p:nvPr/>
        </p:nvSpPr>
        <p:spPr>
          <a:xfrm>
            <a:off x="484632" y="4617720"/>
            <a:ext cx="3758184" cy="1426464"/>
          </a:xfrm>
          <a:prstGeom prst="rect">
            <a:avLst/>
          </a:prstGeom>
          <a:solidFill>
            <a:schemeClr val="bg1"/>
          </a:solidFill>
          <a:ln w="76200">
            <a:solidFill>
              <a:srgbClr val="4BCAF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5400" dirty="0" err="1">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vàng</a:t>
            </a:r>
            <a:r>
              <a:rPr lang="en-GB" sz="5400"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GB" sz="5400" dirty="0" err="1">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rực</a:t>
            </a:r>
            <a:endParaRPr lang="vi-VN" sz="5400"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D64A6827-59DF-9016-022F-F86431F8765C}"/>
              </a:ext>
            </a:extLst>
          </p:cNvPr>
          <p:cNvSpPr/>
          <p:nvPr/>
        </p:nvSpPr>
        <p:spPr>
          <a:xfrm>
            <a:off x="7260336" y="4617720"/>
            <a:ext cx="3758184" cy="1426464"/>
          </a:xfrm>
          <a:prstGeom prst="rect">
            <a:avLst/>
          </a:prstGeom>
          <a:solidFill>
            <a:schemeClr val="bg1"/>
          </a:solidFill>
          <a:ln w="76200">
            <a:solidFill>
              <a:srgbClr val="4BCAF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000" dirty="0" err="1">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vàng</a:t>
            </a:r>
            <a:r>
              <a:rPr lang="en-GB" sz="6000"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 hoe</a:t>
            </a:r>
            <a:endParaRPr lang="vi-VN" sz="6000"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765286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9"/>
                                        </p:tgtEl>
                                        <p:attrNameLst>
                                          <p:attrName>fillcolor</p:attrName>
                                        </p:attrNameLst>
                                      </p:cBhvr>
                                      <p:to>
                                        <a:schemeClr val="accent2"/>
                                      </p:to>
                                    </p:animClr>
                                    <p:set>
                                      <p:cBhvr>
                                        <p:cTn id="21" dur="2000" fill="hold"/>
                                        <p:tgtEl>
                                          <p:spTgt spid="9"/>
                                        </p:tgtEl>
                                        <p:attrNameLst>
                                          <p:attrName>fill.type</p:attrName>
                                        </p:attrNameLst>
                                      </p:cBhvr>
                                      <p:to>
                                        <p:strVal val="solid"/>
                                      </p:to>
                                    </p:set>
                                    <p:set>
                                      <p:cBhvr>
                                        <p:cTn id="22" dur="2000" fill="hold"/>
                                        <p:tgtEl>
                                          <p:spTgt spid="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 shot of a video game&#10;&#10;Description automatically generated">
            <a:extLst>
              <a:ext uri="{FF2B5EF4-FFF2-40B4-BE49-F238E27FC236}">
                <a16:creationId xmlns:a16="http://schemas.microsoft.com/office/drawing/2014/main" id="{D4B2B110-AD98-B5D5-38C9-A8D79324D12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86773258-4760-0416-84E3-86CDF36D6B26}"/>
              </a:ext>
            </a:extLst>
          </p:cNvPr>
          <p:cNvSpPr txBox="1"/>
          <p:nvPr/>
        </p:nvSpPr>
        <p:spPr>
          <a:xfrm>
            <a:off x="2569845" y="1886337"/>
            <a:ext cx="7052310" cy="1754326"/>
          </a:xfrm>
          <a:prstGeom prst="rect">
            <a:avLst/>
          </a:prstGeom>
          <a:noFill/>
        </p:spPr>
        <p:txBody>
          <a:bodyPr wrap="square">
            <a:spAutoFit/>
          </a:bodyPr>
          <a:lstStyle/>
          <a:p>
            <a:r>
              <a:rPr lang="vi-VN" sz="5400" b="1" dirty="0">
                <a:solidFill>
                  <a:schemeClr val="bg1"/>
                </a:solidFill>
                <a:latin typeface="Calibri" panose="020F0502020204030204" pitchFamily="34" charset="0"/>
                <a:ea typeface="Calibri" panose="020F0502020204030204" pitchFamily="34" charset="0"/>
                <a:cs typeface="Calibri" panose="020F0502020204030204" pitchFamily="34" charset="0"/>
              </a:rPr>
              <a:t>Dưới sân, rơm và thóc ?</a:t>
            </a:r>
          </a:p>
        </p:txBody>
      </p:sp>
      <p:sp>
        <p:nvSpPr>
          <p:cNvPr id="8" name="Rectangle 7">
            <a:extLst>
              <a:ext uri="{FF2B5EF4-FFF2-40B4-BE49-F238E27FC236}">
                <a16:creationId xmlns:a16="http://schemas.microsoft.com/office/drawing/2014/main" id="{E145EF28-4AFA-F4B7-3FC6-1571E8E4EBB3}"/>
              </a:ext>
            </a:extLst>
          </p:cNvPr>
          <p:cNvSpPr/>
          <p:nvPr/>
        </p:nvSpPr>
        <p:spPr>
          <a:xfrm>
            <a:off x="484632" y="4617720"/>
            <a:ext cx="3758184" cy="1426464"/>
          </a:xfrm>
          <a:prstGeom prst="rect">
            <a:avLst/>
          </a:prstGeom>
          <a:solidFill>
            <a:schemeClr val="bg1"/>
          </a:solidFill>
          <a:ln w="76200">
            <a:solidFill>
              <a:srgbClr val="4BCAF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5400" dirty="0" err="1">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vàng</a:t>
            </a:r>
            <a:r>
              <a:rPr lang="en-GB" sz="5400"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GB" sz="5400" dirty="0" err="1">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khè</a:t>
            </a:r>
            <a:endParaRPr lang="vi-VN" sz="5400"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D64A6827-59DF-9016-022F-F86431F8765C}"/>
              </a:ext>
            </a:extLst>
          </p:cNvPr>
          <p:cNvSpPr/>
          <p:nvPr/>
        </p:nvSpPr>
        <p:spPr>
          <a:xfrm>
            <a:off x="7260336" y="4617720"/>
            <a:ext cx="3758184" cy="1426464"/>
          </a:xfrm>
          <a:prstGeom prst="rect">
            <a:avLst/>
          </a:prstGeom>
          <a:solidFill>
            <a:schemeClr val="bg1"/>
          </a:solidFill>
          <a:ln w="76200">
            <a:solidFill>
              <a:srgbClr val="4BCAF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000" dirty="0" err="1">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vàng</a:t>
            </a:r>
            <a:r>
              <a:rPr lang="en-GB" sz="6000"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GB" sz="6000" dirty="0" err="1">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giòn</a:t>
            </a:r>
            <a:endParaRPr lang="vi-VN" sz="6000"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975765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9"/>
                                        </p:tgtEl>
                                        <p:attrNameLst>
                                          <p:attrName>fillcolor</p:attrName>
                                        </p:attrNameLst>
                                      </p:cBhvr>
                                      <p:to>
                                        <a:schemeClr val="accent2"/>
                                      </p:to>
                                    </p:animClr>
                                    <p:set>
                                      <p:cBhvr>
                                        <p:cTn id="21" dur="2000" fill="hold"/>
                                        <p:tgtEl>
                                          <p:spTgt spid="9"/>
                                        </p:tgtEl>
                                        <p:attrNameLst>
                                          <p:attrName>fill.type</p:attrName>
                                        </p:attrNameLst>
                                      </p:cBhvr>
                                      <p:to>
                                        <p:strVal val="solid"/>
                                      </p:to>
                                    </p:set>
                                    <p:set>
                                      <p:cBhvr>
                                        <p:cTn id="22" dur="2000" fill="hold"/>
                                        <p:tgtEl>
                                          <p:spTgt spid="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 shot of a video game&#10;&#10;Description automatically generated">
            <a:extLst>
              <a:ext uri="{FF2B5EF4-FFF2-40B4-BE49-F238E27FC236}">
                <a16:creationId xmlns:a16="http://schemas.microsoft.com/office/drawing/2014/main" id="{D4B2B110-AD98-B5D5-38C9-A8D79324D12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86773258-4760-0416-84E3-86CDF36D6B26}"/>
              </a:ext>
            </a:extLst>
          </p:cNvPr>
          <p:cNvSpPr txBox="1"/>
          <p:nvPr/>
        </p:nvSpPr>
        <p:spPr>
          <a:xfrm>
            <a:off x="2569845" y="1886337"/>
            <a:ext cx="7052310" cy="1754326"/>
          </a:xfrm>
          <a:prstGeom prst="rect">
            <a:avLst/>
          </a:prstGeom>
          <a:noFill/>
        </p:spPr>
        <p:txBody>
          <a:bodyPr wrap="square">
            <a:spAutoFit/>
          </a:bodyPr>
          <a:lstStyle/>
          <a:p>
            <a:r>
              <a:rPr lang="vi-VN" sz="5400" b="1" dirty="0">
                <a:solidFill>
                  <a:schemeClr val="bg1"/>
                </a:solidFill>
                <a:latin typeface="Calibri" panose="020F0502020204030204" pitchFamily="34" charset="0"/>
                <a:ea typeface="Calibri" panose="020F0502020204030204" pitchFamily="34" charset="0"/>
                <a:cs typeface="Calibri" panose="020F0502020204030204" pitchFamily="34" charset="0"/>
              </a:rPr>
              <a:t>Quanh đó, con gà, con chó cũng ? </a:t>
            </a:r>
          </a:p>
        </p:txBody>
      </p:sp>
      <p:sp>
        <p:nvSpPr>
          <p:cNvPr id="8" name="Rectangle 7">
            <a:extLst>
              <a:ext uri="{FF2B5EF4-FFF2-40B4-BE49-F238E27FC236}">
                <a16:creationId xmlns:a16="http://schemas.microsoft.com/office/drawing/2014/main" id="{E145EF28-4AFA-F4B7-3FC6-1571E8E4EBB3}"/>
              </a:ext>
            </a:extLst>
          </p:cNvPr>
          <p:cNvSpPr/>
          <p:nvPr/>
        </p:nvSpPr>
        <p:spPr>
          <a:xfrm>
            <a:off x="484632" y="4617720"/>
            <a:ext cx="3758184" cy="1426464"/>
          </a:xfrm>
          <a:prstGeom prst="rect">
            <a:avLst/>
          </a:prstGeom>
          <a:solidFill>
            <a:schemeClr val="bg1"/>
          </a:solidFill>
          <a:ln w="76200">
            <a:solidFill>
              <a:srgbClr val="4BCAF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5400" dirty="0" err="1">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vàng</a:t>
            </a:r>
            <a:r>
              <a:rPr lang="en-GB" sz="5400"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GB" sz="5400" dirty="0" err="1">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ối</a:t>
            </a:r>
            <a:endParaRPr lang="vi-VN" sz="5400"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D64A6827-59DF-9016-022F-F86431F8765C}"/>
              </a:ext>
            </a:extLst>
          </p:cNvPr>
          <p:cNvSpPr/>
          <p:nvPr/>
        </p:nvSpPr>
        <p:spPr>
          <a:xfrm>
            <a:off x="7260336" y="4617720"/>
            <a:ext cx="3758184" cy="1426464"/>
          </a:xfrm>
          <a:prstGeom prst="rect">
            <a:avLst/>
          </a:prstGeom>
          <a:solidFill>
            <a:schemeClr val="bg1"/>
          </a:solidFill>
          <a:ln w="76200">
            <a:solidFill>
              <a:srgbClr val="4BCAF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000" dirty="0" err="1">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vàng</a:t>
            </a:r>
            <a:r>
              <a:rPr lang="en-GB" sz="6000"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GB" sz="6000" dirty="0" err="1">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mượt</a:t>
            </a:r>
            <a:endParaRPr lang="vi-VN" sz="6000"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482634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9"/>
                                        </p:tgtEl>
                                        <p:attrNameLst>
                                          <p:attrName>fillcolor</p:attrName>
                                        </p:attrNameLst>
                                      </p:cBhvr>
                                      <p:to>
                                        <a:schemeClr val="accent2"/>
                                      </p:to>
                                    </p:animClr>
                                    <p:set>
                                      <p:cBhvr>
                                        <p:cTn id="21" dur="2000" fill="hold"/>
                                        <p:tgtEl>
                                          <p:spTgt spid="9"/>
                                        </p:tgtEl>
                                        <p:attrNameLst>
                                          <p:attrName>fill.type</p:attrName>
                                        </p:attrNameLst>
                                      </p:cBhvr>
                                      <p:to>
                                        <p:strVal val="solid"/>
                                      </p:to>
                                    </p:set>
                                    <p:set>
                                      <p:cBhvr>
                                        <p:cTn id="22" dur="2000" fill="hold"/>
                                        <p:tgtEl>
                                          <p:spTgt spid="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70</TotalTime>
  <Words>734</Words>
  <Application>Microsoft Office PowerPoint</Application>
  <PresentationFormat>Widescreen</PresentationFormat>
  <Paragraphs>35</Paragraphs>
  <Slides>10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Times New Roman</vt:lpstr>
      <vt:lpstr>Aptos</vt:lpstr>
      <vt:lpstr>Calibri</vt:lpstr>
      <vt:lpstr>Aptos Display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 THI YEN NHI</dc:creator>
  <cp:lastModifiedBy>Windows User</cp:lastModifiedBy>
  <cp:revision>3</cp:revision>
  <dcterms:created xsi:type="dcterms:W3CDTF">2024-08-14T15:16:16Z</dcterms:created>
  <dcterms:modified xsi:type="dcterms:W3CDTF">2024-09-24T11:42:16Z</dcterms:modified>
</cp:coreProperties>
</file>