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60" r:id="rId3"/>
    <p:sldId id="258" r:id="rId4"/>
    <p:sldId id="261" r:id="rId5"/>
    <p:sldId id="262" r:id="rId6"/>
    <p:sldId id="263" r:id="rId7"/>
    <p:sldId id="264" r:id="rId8"/>
    <p:sldId id="265" r:id="rId9"/>
    <p:sldId id="267" r:id="rId10"/>
    <p:sldId id="268" r:id="rId11"/>
    <p:sldId id="269" r:id="rId12"/>
    <p:sldId id="270" r:id="rId13"/>
    <p:sldId id="271" r:id="rId14"/>
  </p:sldIdLst>
  <p:sldSz cx="12192000" cy="6858000"/>
  <p:notesSz cx="6858000" cy="9144000"/>
  <p:embeddedFontLst>
    <p:embeddedFont>
      <p:font typeface="#9Slide07 Deepika" panose="020B0604020202020204" charset="0"/>
      <p:regular r:id="rId15"/>
    </p:embeddedFont>
    <p:embeddedFont>
      <p:font typeface="Calibri" panose="020F0502020204030204" pitchFamily="34" charset="0"/>
      <p:regular r:id="rId16"/>
      <p:bold r:id="rId17"/>
      <p:italic r:id="rId18"/>
      <p:boldItalic r:id="rId19"/>
    </p:embeddedFont>
    <p:embeddedFont>
      <p:font typeface="#9Slide05 SVNClementine" panose="020F0502020204030203" charset="0"/>
      <p:regular r:id="rId2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7F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339B42-9F59-4801-97FA-6A07FB7A5FD9}" v="46" dt="2024-08-26T16:22:15.6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25" d="100"/>
          <a:sy n="25" d="100"/>
        </p:scale>
        <p:origin x="1066" y="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55BDC-5E9E-C7F8-5C83-21747105FA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16F0E528-9C40-79DD-DCD8-499731FD43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62CD9CBC-4285-09B1-30F2-A9B68E2351B0}"/>
              </a:ext>
            </a:extLst>
          </p:cNvPr>
          <p:cNvSpPr>
            <a:spLocks noGrp="1"/>
          </p:cNvSpPr>
          <p:nvPr>
            <p:ph type="dt" sz="half" idx="10"/>
          </p:nvPr>
        </p:nvSpPr>
        <p:spPr/>
        <p:txBody>
          <a:bodyPr/>
          <a:lstStyle/>
          <a:p>
            <a:fld id="{E005745E-DEF9-4157-A063-FF2A1CEE6BB3}" type="datetimeFigureOut">
              <a:rPr lang="vi-VN" smtClean="0"/>
              <a:t>24/09/2024</a:t>
            </a:fld>
            <a:endParaRPr lang="vi-VN"/>
          </a:p>
        </p:txBody>
      </p:sp>
      <p:sp>
        <p:nvSpPr>
          <p:cNvPr id="5" name="Footer Placeholder 4">
            <a:extLst>
              <a:ext uri="{FF2B5EF4-FFF2-40B4-BE49-F238E27FC236}">
                <a16:creationId xmlns:a16="http://schemas.microsoft.com/office/drawing/2014/main" id="{18D5DA35-B9BF-45CF-D657-6397646BF9B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338194-FE14-BE14-BB7E-CAB0F89AB5F5}"/>
              </a:ext>
            </a:extLst>
          </p:cNvPr>
          <p:cNvSpPr>
            <a:spLocks noGrp="1"/>
          </p:cNvSpPr>
          <p:nvPr>
            <p:ph type="sldNum" sz="quarter" idx="12"/>
          </p:nvPr>
        </p:nvSpPr>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374000559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9C018-DD73-0983-025E-7B175EEF536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90FE6F2-74EF-9DAF-5B1D-53B9793F7D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4E7F3D4-CD30-888A-70FC-356D81E07059}"/>
              </a:ext>
            </a:extLst>
          </p:cNvPr>
          <p:cNvSpPr>
            <a:spLocks noGrp="1"/>
          </p:cNvSpPr>
          <p:nvPr>
            <p:ph type="dt" sz="half" idx="10"/>
          </p:nvPr>
        </p:nvSpPr>
        <p:spPr/>
        <p:txBody>
          <a:bodyPr/>
          <a:lstStyle/>
          <a:p>
            <a:fld id="{E005745E-DEF9-4157-A063-FF2A1CEE6BB3}" type="datetimeFigureOut">
              <a:rPr lang="vi-VN" smtClean="0"/>
              <a:t>24/09/2024</a:t>
            </a:fld>
            <a:endParaRPr lang="vi-VN"/>
          </a:p>
        </p:txBody>
      </p:sp>
      <p:sp>
        <p:nvSpPr>
          <p:cNvPr id="5" name="Footer Placeholder 4">
            <a:extLst>
              <a:ext uri="{FF2B5EF4-FFF2-40B4-BE49-F238E27FC236}">
                <a16:creationId xmlns:a16="http://schemas.microsoft.com/office/drawing/2014/main" id="{94B3F486-A4BC-D164-D369-AA3FC5BAF17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277619D-53DA-FCA4-806B-DF5B7EE6F20C}"/>
              </a:ext>
            </a:extLst>
          </p:cNvPr>
          <p:cNvSpPr>
            <a:spLocks noGrp="1"/>
          </p:cNvSpPr>
          <p:nvPr>
            <p:ph type="sldNum" sz="quarter" idx="12"/>
          </p:nvPr>
        </p:nvSpPr>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920843189"/>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9C5482-9B01-800C-48C3-FB4002BA9C7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7EAE89B-51C6-020D-BF1B-E93A30ED39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DC9D02-4F84-11D0-B2A5-D929B024F5C7}"/>
              </a:ext>
            </a:extLst>
          </p:cNvPr>
          <p:cNvSpPr>
            <a:spLocks noGrp="1"/>
          </p:cNvSpPr>
          <p:nvPr>
            <p:ph type="dt" sz="half" idx="10"/>
          </p:nvPr>
        </p:nvSpPr>
        <p:spPr/>
        <p:txBody>
          <a:bodyPr/>
          <a:lstStyle/>
          <a:p>
            <a:fld id="{E005745E-DEF9-4157-A063-FF2A1CEE6BB3}" type="datetimeFigureOut">
              <a:rPr lang="vi-VN" smtClean="0"/>
              <a:t>24/09/2024</a:t>
            </a:fld>
            <a:endParaRPr lang="vi-VN"/>
          </a:p>
        </p:txBody>
      </p:sp>
      <p:sp>
        <p:nvSpPr>
          <p:cNvPr id="5" name="Footer Placeholder 4">
            <a:extLst>
              <a:ext uri="{FF2B5EF4-FFF2-40B4-BE49-F238E27FC236}">
                <a16:creationId xmlns:a16="http://schemas.microsoft.com/office/drawing/2014/main" id="{BB5DD569-310C-32CE-F264-F4797ABC323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DD590D-EAAF-6D51-560E-07E643E818C9}"/>
              </a:ext>
            </a:extLst>
          </p:cNvPr>
          <p:cNvSpPr>
            <a:spLocks noGrp="1"/>
          </p:cNvSpPr>
          <p:nvPr>
            <p:ph type="sldNum" sz="quarter" idx="12"/>
          </p:nvPr>
        </p:nvSpPr>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64279907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67ADC-A324-7EB4-5F10-0AC105EA7B8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0F93AA9-33F7-7FEC-FCF4-24D2A33EC0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435E4C4-C617-AAFE-0BCF-33DA52762F1D}"/>
              </a:ext>
            </a:extLst>
          </p:cNvPr>
          <p:cNvSpPr>
            <a:spLocks noGrp="1"/>
          </p:cNvSpPr>
          <p:nvPr>
            <p:ph type="dt" sz="half" idx="10"/>
          </p:nvPr>
        </p:nvSpPr>
        <p:spPr/>
        <p:txBody>
          <a:bodyPr/>
          <a:lstStyle/>
          <a:p>
            <a:fld id="{E005745E-DEF9-4157-A063-FF2A1CEE6BB3}" type="datetimeFigureOut">
              <a:rPr lang="vi-VN" smtClean="0"/>
              <a:t>24/09/2024</a:t>
            </a:fld>
            <a:endParaRPr lang="vi-VN"/>
          </a:p>
        </p:txBody>
      </p:sp>
      <p:sp>
        <p:nvSpPr>
          <p:cNvPr id="5" name="Footer Placeholder 4">
            <a:extLst>
              <a:ext uri="{FF2B5EF4-FFF2-40B4-BE49-F238E27FC236}">
                <a16:creationId xmlns:a16="http://schemas.microsoft.com/office/drawing/2014/main" id="{6B519EF7-D5E0-C3F1-2A03-11B8C9EB270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810264-751E-C8A8-C9E2-F289F935D523}"/>
              </a:ext>
            </a:extLst>
          </p:cNvPr>
          <p:cNvSpPr>
            <a:spLocks noGrp="1"/>
          </p:cNvSpPr>
          <p:nvPr>
            <p:ph type="sldNum" sz="quarter" idx="12"/>
          </p:nvPr>
        </p:nvSpPr>
        <p:spPr/>
        <p:txBody>
          <a:bodyPr/>
          <a:lstStyle/>
          <a:p>
            <a:fld id="{83A8C6E0-EB4E-4D74-A6B8-AC7D76394E1E}" type="slidenum">
              <a:rPr lang="vi-VN" smtClean="0"/>
              <a:t>‹#›</a:t>
            </a:fld>
            <a:endParaRPr lang="vi-VN"/>
          </a:p>
        </p:txBody>
      </p:sp>
      <p:pic>
        <p:nvPicPr>
          <p:cNvPr id="8" name="Picture 7" descr="A cartoon of hot air balloons in the sky&#10;&#10;Description automatically generated">
            <a:extLst>
              <a:ext uri="{FF2B5EF4-FFF2-40B4-BE49-F238E27FC236}">
                <a16:creationId xmlns:a16="http://schemas.microsoft.com/office/drawing/2014/main" id="{970F2AC4-895F-7E2E-B4D3-82B5C802C2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60"/>
            <a:ext cx="12192000" cy="6832879"/>
          </a:xfrm>
          <a:prstGeom prst="rect">
            <a:avLst/>
          </a:prstGeom>
        </p:spPr>
      </p:pic>
      <p:sp>
        <p:nvSpPr>
          <p:cNvPr id="9" name="Rectangle: Rounded Corners 8">
            <a:extLst>
              <a:ext uri="{FF2B5EF4-FFF2-40B4-BE49-F238E27FC236}">
                <a16:creationId xmlns:a16="http://schemas.microsoft.com/office/drawing/2014/main" id="{C5CFE653-3A80-3009-33CB-6220AEE2E829}"/>
              </a:ext>
            </a:extLst>
          </p:cNvPr>
          <p:cNvSpPr/>
          <p:nvPr userDrawn="1"/>
        </p:nvSpPr>
        <p:spPr>
          <a:xfrm>
            <a:off x="296333" y="365124"/>
            <a:ext cx="11523134" cy="626427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reeform 12">
            <a:extLst>
              <a:ext uri="{FF2B5EF4-FFF2-40B4-BE49-F238E27FC236}">
                <a16:creationId xmlns:a16="http://schemas.microsoft.com/office/drawing/2014/main" id="{67996F45-C977-DA53-5B6C-66B09B1ED781}"/>
              </a:ext>
            </a:extLst>
          </p:cNvPr>
          <p:cNvSpPr/>
          <p:nvPr userDrawn="1"/>
        </p:nvSpPr>
        <p:spPr>
          <a:xfrm>
            <a:off x="-282045" y="5838174"/>
            <a:ext cx="4710112" cy="1142202"/>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12">
            <a:extLst>
              <a:ext uri="{FF2B5EF4-FFF2-40B4-BE49-F238E27FC236}">
                <a16:creationId xmlns:a16="http://schemas.microsoft.com/office/drawing/2014/main" id="{33A74D7F-279A-DC01-A771-074A1358EF12}"/>
              </a:ext>
            </a:extLst>
          </p:cNvPr>
          <p:cNvSpPr/>
          <p:nvPr userDrawn="1"/>
        </p:nvSpPr>
        <p:spPr>
          <a:xfrm flipH="1">
            <a:off x="7475800" y="5557438"/>
            <a:ext cx="4944799" cy="1325563"/>
          </a:xfrm>
          <a:custGeom>
            <a:avLst/>
            <a:gdLst/>
            <a:ahLst/>
            <a:cxnLst/>
            <a:rect l="l" t="t" r="r" b="b"/>
            <a:pathLst>
              <a:path w="4710112" h="1142202">
                <a:moveTo>
                  <a:pt x="0" y="0"/>
                </a:moveTo>
                <a:lnTo>
                  <a:pt x="4710112" y="0"/>
                </a:lnTo>
                <a:lnTo>
                  <a:pt x="4710112" y="1142202"/>
                </a:lnTo>
                <a:lnTo>
                  <a:pt x="0" y="1142202"/>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96978892"/>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14DC-B0DD-DD37-F364-34E8CA7A98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DA5D484-A1B4-65BE-FC20-6AE2B11217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6D1BE2-DEC1-2BA9-8BB8-5599063008B5}"/>
              </a:ext>
            </a:extLst>
          </p:cNvPr>
          <p:cNvSpPr>
            <a:spLocks noGrp="1"/>
          </p:cNvSpPr>
          <p:nvPr>
            <p:ph type="dt" sz="half" idx="10"/>
          </p:nvPr>
        </p:nvSpPr>
        <p:spPr/>
        <p:txBody>
          <a:bodyPr/>
          <a:lstStyle/>
          <a:p>
            <a:fld id="{E005745E-DEF9-4157-A063-FF2A1CEE6BB3}" type="datetimeFigureOut">
              <a:rPr lang="vi-VN" smtClean="0"/>
              <a:t>24/09/2024</a:t>
            </a:fld>
            <a:endParaRPr lang="vi-VN"/>
          </a:p>
        </p:txBody>
      </p:sp>
      <p:sp>
        <p:nvSpPr>
          <p:cNvPr id="5" name="Footer Placeholder 4">
            <a:extLst>
              <a:ext uri="{FF2B5EF4-FFF2-40B4-BE49-F238E27FC236}">
                <a16:creationId xmlns:a16="http://schemas.microsoft.com/office/drawing/2014/main" id="{D25B592B-CDD4-0A7D-F22D-6D322A68232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9852A4F-0A2B-4C2B-AE29-FCF7A03558D0}"/>
              </a:ext>
            </a:extLst>
          </p:cNvPr>
          <p:cNvSpPr>
            <a:spLocks noGrp="1"/>
          </p:cNvSpPr>
          <p:nvPr>
            <p:ph type="sldNum" sz="quarter" idx="12"/>
          </p:nvPr>
        </p:nvSpPr>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700043272"/>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76993-C5A8-7F46-ADCD-699CCEEDD30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7133742-DF60-78B4-C302-F86E46F14B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DCE19FDD-53F1-8AF8-EEF8-4CD6C3758C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6DBB82F-F1BF-D6CD-B1A8-67A8D2508CE3}"/>
              </a:ext>
            </a:extLst>
          </p:cNvPr>
          <p:cNvSpPr>
            <a:spLocks noGrp="1"/>
          </p:cNvSpPr>
          <p:nvPr>
            <p:ph type="dt" sz="half" idx="10"/>
          </p:nvPr>
        </p:nvSpPr>
        <p:spPr/>
        <p:txBody>
          <a:bodyPr/>
          <a:lstStyle/>
          <a:p>
            <a:fld id="{E005745E-DEF9-4157-A063-FF2A1CEE6BB3}" type="datetimeFigureOut">
              <a:rPr lang="vi-VN" smtClean="0"/>
              <a:t>24/09/2024</a:t>
            </a:fld>
            <a:endParaRPr lang="vi-VN"/>
          </a:p>
        </p:txBody>
      </p:sp>
      <p:sp>
        <p:nvSpPr>
          <p:cNvPr id="6" name="Footer Placeholder 5">
            <a:extLst>
              <a:ext uri="{FF2B5EF4-FFF2-40B4-BE49-F238E27FC236}">
                <a16:creationId xmlns:a16="http://schemas.microsoft.com/office/drawing/2014/main" id="{DC7314A2-634E-68B2-A8A6-DA33C4826CA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8DC144B-D3A6-329C-496A-25AC1D47B3C2}"/>
              </a:ext>
            </a:extLst>
          </p:cNvPr>
          <p:cNvSpPr>
            <a:spLocks noGrp="1"/>
          </p:cNvSpPr>
          <p:nvPr>
            <p:ph type="sldNum" sz="quarter" idx="12"/>
          </p:nvPr>
        </p:nvSpPr>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536528517"/>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9F40-E0A2-A843-2906-2144D985FB12}"/>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605061C-B6BB-9346-9F91-B31D86ED73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9E13D8-A843-97D3-2775-7C3776DC47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ECC67B8-8677-8BFE-64D0-59D847C218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C04A34-46C8-73E0-CCF7-774EB1C43A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23EF0CA4-B89C-4064-924B-E348159EEE82}"/>
              </a:ext>
            </a:extLst>
          </p:cNvPr>
          <p:cNvSpPr>
            <a:spLocks noGrp="1"/>
          </p:cNvSpPr>
          <p:nvPr>
            <p:ph type="dt" sz="half" idx="10"/>
          </p:nvPr>
        </p:nvSpPr>
        <p:spPr/>
        <p:txBody>
          <a:bodyPr/>
          <a:lstStyle/>
          <a:p>
            <a:fld id="{E005745E-DEF9-4157-A063-FF2A1CEE6BB3}" type="datetimeFigureOut">
              <a:rPr lang="vi-VN" smtClean="0"/>
              <a:t>24/09/2024</a:t>
            </a:fld>
            <a:endParaRPr lang="vi-VN"/>
          </a:p>
        </p:txBody>
      </p:sp>
      <p:sp>
        <p:nvSpPr>
          <p:cNvPr id="8" name="Footer Placeholder 7">
            <a:extLst>
              <a:ext uri="{FF2B5EF4-FFF2-40B4-BE49-F238E27FC236}">
                <a16:creationId xmlns:a16="http://schemas.microsoft.com/office/drawing/2014/main" id="{0C2F4798-9997-71C5-B1BA-A10FF8C9E85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BD90F234-897D-A57D-2521-10F2EC19DA6B}"/>
              </a:ext>
            </a:extLst>
          </p:cNvPr>
          <p:cNvSpPr>
            <a:spLocks noGrp="1"/>
          </p:cNvSpPr>
          <p:nvPr>
            <p:ph type="sldNum" sz="quarter" idx="12"/>
          </p:nvPr>
        </p:nvSpPr>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2896269721"/>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A528E6-5895-6F51-03CF-BEC0E4C6AFC8}"/>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5B522F4-F740-388C-92B8-BFEEBB82F5D6}"/>
              </a:ext>
            </a:extLst>
          </p:cNvPr>
          <p:cNvSpPr>
            <a:spLocks noGrp="1"/>
          </p:cNvSpPr>
          <p:nvPr>
            <p:ph type="dt" sz="half" idx="10"/>
          </p:nvPr>
        </p:nvSpPr>
        <p:spPr/>
        <p:txBody>
          <a:bodyPr/>
          <a:lstStyle/>
          <a:p>
            <a:fld id="{E005745E-DEF9-4157-A063-FF2A1CEE6BB3}" type="datetimeFigureOut">
              <a:rPr lang="vi-VN" smtClean="0"/>
              <a:t>24/09/2024</a:t>
            </a:fld>
            <a:endParaRPr lang="vi-VN"/>
          </a:p>
        </p:txBody>
      </p:sp>
      <p:sp>
        <p:nvSpPr>
          <p:cNvPr id="4" name="Footer Placeholder 3">
            <a:extLst>
              <a:ext uri="{FF2B5EF4-FFF2-40B4-BE49-F238E27FC236}">
                <a16:creationId xmlns:a16="http://schemas.microsoft.com/office/drawing/2014/main" id="{C33B97CD-6A97-5780-ADD2-A648B1878D7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DE032F8-3950-3045-F707-369FBA8FF413}"/>
              </a:ext>
            </a:extLst>
          </p:cNvPr>
          <p:cNvSpPr>
            <a:spLocks noGrp="1"/>
          </p:cNvSpPr>
          <p:nvPr>
            <p:ph type="sldNum" sz="quarter" idx="12"/>
          </p:nvPr>
        </p:nvSpPr>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54493452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492CD-F66B-1945-4CDF-C50B030D14C9}"/>
              </a:ext>
            </a:extLst>
          </p:cNvPr>
          <p:cNvSpPr>
            <a:spLocks noGrp="1"/>
          </p:cNvSpPr>
          <p:nvPr>
            <p:ph type="dt" sz="half" idx="10"/>
          </p:nvPr>
        </p:nvSpPr>
        <p:spPr/>
        <p:txBody>
          <a:bodyPr/>
          <a:lstStyle/>
          <a:p>
            <a:fld id="{E005745E-DEF9-4157-A063-FF2A1CEE6BB3}" type="datetimeFigureOut">
              <a:rPr lang="vi-VN" smtClean="0"/>
              <a:t>24/09/2024</a:t>
            </a:fld>
            <a:endParaRPr lang="vi-VN"/>
          </a:p>
        </p:txBody>
      </p:sp>
      <p:sp>
        <p:nvSpPr>
          <p:cNvPr id="3" name="Footer Placeholder 2">
            <a:extLst>
              <a:ext uri="{FF2B5EF4-FFF2-40B4-BE49-F238E27FC236}">
                <a16:creationId xmlns:a16="http://schemas.microsoft.com/office/drawing/2014/main" id="{3EE8C0CF-996A-ABA1-04F5-0069DD7C47F5}"/>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2184D02-0E84-4ABB-7A47-F1600119D164}"/>
              </a:ext>
            </a:extLst>
          </p:cNvPr>
          <p:cNvSpPr>
            <a:spLocks noGrp="1"/>
          </p:cNvSpPr>
          <p:nvPr>
            <p:ph type="sldNum" sz="quarter" idx="12"/>
          </p:nvPr>
        </p:nvSpPr>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8857553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D1341-31DC-D497-CA6F-25A892FF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884413D-CC92-2096-12FC-F2772BFBAE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85537DB-30DE-F593-C257-12B426DC79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1C251-1993-0F95-35D7-87B45EBF6C0C}"/>
              </a:ext>
            </a:extLst>
          </p:cNvPr>
          <p:cNvSpPr>
            <a:spLocks noGrp="1"/>
          </p:cNvSpPr>
          <p:nvPr>
            <p:ph type="dt" sz="half" idx="10"/>
          </p:nvPr>
        </p:nvSpPr>
        <p:spPr/>
        <p:txBody>
          <a:bodyPr/>
          <a:lstStyle/>
          <a:p>
            <a:fld id="{E005745E-DEF9-4157-A063-FF2A1CEE6BB3}" type="datetimeFigureOut">
              <a:rPr lang="vi-VN" smtClean="0"/>
              <a:t>24/09/2024</a:t>
            </a:fld>
            <a:endParaRPr lang="vi-VN"/>
          </a:p>
        </p:txBody>
      </p:sp>
      <p:sp>
        <p:nvSpPr>
          <p:cNvPr id="6" name="Footer Placeholder 5">
            <a:extLst>
              <a:ext uri="{FF2B5EF4-FFF2-40B4-BE49-F238E27FC236}">
                <a16:creationId xmlns:a16="http://schemas.microsoft.com/office/drawing/2014/main" id="{37260C7C-CC06-8089-B97A-6435AC342B4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4BCB708-1729-B9A4-93E5-AF330BC936E0}"/>
              </a:ext>
            </a:extLst>
          </p:cNvPr>
          <p:cNvSpPr>
            <a:spLocks noGrp="1"/>
          </p:cNvSpPr>
          <p:nvPr>
            <p:ph type="sldNum" sz="quarter" idx="12"/>
          </p:nvPr>
        </p:nvSpPr>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1619130588"/>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89CD-848B-4F2B-0A5A-569A5705EE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F0E7185-EAE4-8328-98E5-27155EB305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CA4FC89-51CB-F02A-2D7E-7A246063C3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D72EFA-D219-AB6A-09A0-8821B49999EE}"/>
              </a:ext>
            </a:extLst>
          </p:cNvPr>
          <p:cNvSpPr>
            <a:spLocks noGrp="1"/>
          </p:cNvSpPr>
          <p:nvPr>
            <p:ph type="dt" sz="half" idx="10"/>
          </p:nvPr>
        </p:nvSpPr>
        <p:spPr/>
        <p:txBody>
          <a:bodyPr/>
          <a:lstStyle/>
          <a:p>
            <a:fld id="{E005745E-DEF9-4157-A063-FF2A1CEE6BB3}" type="datetimeFigureOut">
              <a:rPr lang="vi-VN" smtClean="0"/>
              <a:t>24/09/2024</a:t>
            </a:fld>
            <a:endParaRPr lang="vi-VN"/>
          </a:p>
        </p:txBody>
      </p:sp>
      <p:sp>
        <p:nvSpPr>
          <p:cNvPr id="6" name="Footer Placeholder 5">
            <a:extLst>
              <a:ext uri="{FF2B5EF4-FFF2-40B4-BE49-F238E27FC236}">
                <a16:creationId xmlns:a16="http://schemas.microsoft.com/office/drawing/2014/main" id="{BC7B2B86-7310-E1DA-5D2A-376FA7F0B36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2F44F56-B3A1-C67E-B477-E95AFF4CE61F}"/>
              </a:ext>
            </a:extLst>
          </p:cNvPr>
          <p:cNvSpPr>
            <a:spLocks noGrp="1"/>
          </p:cNvSpPr>
          <p:nvPr>
            <p:ph type="sldNum" sz="quarter" idx="12"/>
          </p:nvPr>
        </p:nvSpPr>
        <p:spPr/>
        <p:txBody>
          <a:bodyPr/>
          <a:lstStyle/>
          <a:p>
            <a:fld id="{83A8C6E0-EB4E-4D74-A6B8-AC7D76394E1E}" type="slidenum">
              <a:rPr lang="vi-VN" smtClean="0"/>
              <a:t>‹#›</a:t>
            </a:fld>
            <a:endParaRPr lang="vi-VN"/>
          </a:p>
        </p:txBody>
      </p:sp>
    </p:spTree>
    <p:extLst>
      <p:ext uri="{BB962C8B-B14F-4D97-AF65-F5344CB8AC3E}">
        <p14:creationId xmlns:p14="http://schemas.microsoft.com/office/powerpoint/2010/main" val="972784030"/>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496B35-1A47-08DF-509F-0DBE1A2975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15BE3CB-2BF3-CD58-7733-D86B69441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6587B69-CFA3-C56F-D84A-DFBB2866F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05745E-DEF9-4157-A063-FF2A1CEE6BB3}" type="datetimeFigureOut">
              <a:rPr lang="vi-VN" smtClean="0"/>
              <a:t>24/09/2024</a:t>
            </a:fld>
            <a:endParaRPr lang="vi-VN"/>
          </a:p>
        </p:txBody>
      </p:sp>
      <p:sp>
        <p:nvSpPr>
          <p:cNvPr id="5" name="Footer Placeholder 4">
            <a:extLst>
              <a:ext uri="{FF2B5EF4-FFF2-40B4-BE49-F238E27FC236}">
                <a16:creationId xmlns:a16="http://schemas.microsoft.com/office/drawing/2014/main" id="{C645C275-ACED-71A3-1BAD-1E820C49B6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5C81F41F-C5DF-6A3C-9F8D-CD29B10A21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3A8C6E0-EB4E-4D74-A6B8-AC7D76394E1E}" type="slidenum">
              <a:rPr lang="vi-VN" smtClean="0"/>
              <a:t>‹#›</a:t>
            </a:fld>
            <a:endParaRPr lang="vi-VN"/>
          </a:p>
        </p:txBody>
      </p:sp>
    </p:spTree>
    <p:extLst>
      <p:ext uri="{BB962C8B-B14F-4D97-AF65-F5344CB8AC3E}">
        <p14:creationId xmlns:p14="http://schemas.microsoft.com/office/powerpoint/2010/main" val="32555680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22.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hot air balloons in the sky&#10;&#10;Description automatically generated">
            <a:extLst>
              <a:ext uri="{FF2B5EF4-FFF2-40B4-BE49-F238E27FC236}">
                <a16:creationId xmlns:a16="http://schemas.microsoft.com/office/drawing/2014/main" id="{7CD42353-F5E2-429C-039B-EC8A22444D0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26" r="-1" b="-1"/>
          <a:stretch/>
        </p:blipFill>
        <p:spPr>
          <a:xfrm>
            <a:off x="20" y="1282"/>
            <a:ext cx="12191980" cy="6856718"/>
          </a:xfrm>
          <a:prstGeom prst="rect">
            <a:avLst/>
          </a:prstGeom>
        </p:spPr>
      </p:pic>
      <p:sp>
        <p:nvSpPr>
          <p:cNvPr id="7" name="Freeform 5">
            <a:extLst>
              <a:ext uri="{FF2B5EF4-FFF2-40B4-BE49-F238E27FC236}">
                <a16:creationId xmlns:a16="http://schemas.microsoft.com/office/drawing/2014/main" id="{29596318-5942-CAAB-225A-6EFFB383C24E}"/>
              </a:ext>
            </a:extLst>
          </p:cNvPr>
          <p:cNvSpPr/>
          <p:nvPr/>
        </p:nvSpPr>
        <p:spPr>
          <a:xfrm>
            <a:off x="8540496" y="2240280"/>
            <a:ext cx="3163824" cy="4616438"/>
          </a:xfrm>
          <a:custGeom>
            <a:avLst/>
            <a:gdLst/>
            <a:ahLst/>
            <a:cxnLst/>
            <a:rect l="l" t="t" r="r" b="b"/>
            <a:pathLst>
              <a:path w="2147363" h="3549360">
                <a:moveTo>
                  <a:pt x="0" y="0"/>
                </a:moveTo>
                <a:lnTo>
                  <a:pt x="2147363" y="0"/>
                </a:lnTo>
                <a:lnTo>
                  <a:pt x="2147363" y="3549360"/>
                </a:lnTo>
                <a:lnTo>
                  <a:pt x="0" y="354936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20">
            <a:extLst>
              <a:ext uri="{FF2B5EF4-FFF2-40B4-BE49-F238E27FC236}">
                <a16:creationId xmlns:a16="http://schemas.microsoft.com/office/drawing/2014/main" id="{FB7D6402-AAB0-15DF-1A6C-B184A7B85C64}"/>
              </a:ext>
            </a:extLst>
          </p:cNvPr>
          <p:cNvSpPr/>
          <p:nvPr/>
        </p:nvSpPr>
        <p:spPr>
          <a:xfrm>
            <a:off x="3923925" y="2880360"/>
            <a:ext cx="4121743" cy="1154334"/>
          </a:xfrm>
          <a:custGeom>
            <a:avLst/>
            <a:gdLst/>
            <a:ahLst/>
            <a:cxnLst/>
            <a:rect l="l" t="t" r="r" b="b"/>
            <a:pathLst>
              <a:path w="4121743" h="1001934">
                <a:moveTo>
                  <a:pt x="0" y="0"/>
                </a:moveTo>
                <a:lnTo>
                  <a:pt x="4121743" y="0"/>
                </a:lnTo>
                <a:lnTo>
                  <a:pt x="4121743" y="1001934"/>
                </a:lnTo>
                <a:lnTo>
                  <a:pt x="0" y="1001934"/>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8" name="TextBox 7">
            <a:extLst>
              <a:ext uri="{FF2B5EF4-FFF2-40B4-BE49-F238E27FC236}">
                <a16:creationId xmlns:a16="http://schemas.microsoft.com/office/drawing/2014/main" id="{A1D46FAB-C3A0-ED2C-5AB9-A90F2BDBE92D}"/>
              </a:ext>
            </a:extLst>
          </p:cNvPr>
          <p:cNvSpPr txBox="1"/>
          <p:nvPr/>
        </p:nvSpPr>
        <p:spPr>
          <a:xfrm>
            <a:off x="4431121" y="3042028"/>
            <a:ext cx="3329758" cy="830997"/>
          </a:xfrm>
          <a:prstGeom prst="rect">
            <a:avLst/>
          </a:prstGeom>
          <a:noFill/>
        </p:spPr>
        <p:txBody>
          <a:bodyPr wrap="none" rtlCol="0">
            <a:spAutoFit/>
          </a:bodyPr>
          <a:lstStyle/>
          <a:p>
            <a:r>
              <a:rPr lang="en-GB" sz="4800" dirty="0" err="1">
                <a:latin typeface="#9Slide07 Deepika" panose="02000507000000020004" pitchFamily="2" charset="0"/>
              </a:rPr>
              <a:t>Tiếng</a:t>
            </a:r>
            <a:r>
              <a:rPr lang="en-GB" sz="4800" dirty="0">
                <a:latin typeface="#9Slide07 Deepika" panose="02000507000000020004" pitchFamily="2" charset="0"/>
              </a:rPr>
              <a:t> </a:t>
            </a:r>
            <a:r>
              <a:rPr lang="en-GB" sz="4800" dirty="0" err="1">
                <a:latin typeface="#9Slide07 Deepika" panose="02000507000000020004" pitchFamily="2" charset="0"/>
              </a:rPr>
              <a:t>Việt</a:t>
            </a:r>
            <a:endParaRPr lang="vi-VN" sz="4800" dirty="0"/>
          </a:p>
        </p:txBody>
      </p:sp>
      <p:grpSp>
        <p:nvGrpSpPr>
          <p:cNvPr id="13" name="Group 12">
            <a:extLst>
              <a:ext uri="{FF2B5EF4-FFF2-40B4-BE49-F238E27FC236}">
                <a16:creationId xmlns:a16="http://schemas.microsoft.com/office/drawing/2014/main" id="{88B86907-D046-578F-05DC-194DB3F496A9}"/>
              </a:ext>
            </a:extLst>
          </p:cNvPr>
          <p:cNvGrpSpPr/>
          <p:nvPr/>
        </p:nvGrpSpPr>
        <p:grpSpPr>
          <a:xfrm>
            <a:off x="2184925" y="3619194"/>
            <a:ext cx="1244172" cy="830998"/>
            <a:chOff x="2184925" y="3619194"/>
            <a:chExt cx="1244172" cy="830998"/>
          </a:xfrm>
        </p:grpSpPr>
        <p:sp>
          <p:nvSpPr>
            <p:cNvPr id="11" name="TextBox 10">
              <a:extLst>
                <a:ext uri="{FF2B5EF4-FFF2-40B4-BE49-F238E27FC236}">
                  <a16:creationId xmlns:a16="http://schemas.microsoft.com/office/drawing/2014/main" id="{CAB34A9B-ABBD-F31B-4031-1A9861D8EEC6}"/>
                </a:ext>
              </a:extLst>
            </p:cNvPr>
            <p:cNvSpPr txBox="1"/>
            <p:nvPr/>
          </p:nvSpPr>
          <p:spPr>
            <a:xfrm>
              <a:off x="2186449" y="3619195"/>
              <a:ext cx="1242648" cy="830997"/>
            </a:xfrm>
            <a:prstGeom prst="rect">
              <a:avLst/>
            </a:prstGeom>
            <a:noFill/>
          </p:spPr>
          <p:txBody>
            <a:bodyPr wrap="none" rtlCol="0">
              <a:spAutoFit/>
            </a:bodyPr>
            <a:lstStyle/>
            <a:p>
              <a:r>
                <a:rPr lang="en-GB" sz="4800" dirty="0" err="1">
                  <a:ln w="152400">
                    <a:solidFill>
                      <a:schemeClr val="bg1"/>
                    </a:solidFill>
                  </a:ln>
                  <a:effectLst>
                    <a:outerShdw blurRad="50800" dist="38100" dir="2700000" algn="tl" rotWithShape="0">
                      <a:prstClr val="black">
                        <a:alpha val="40000"/>
                      </a:prstClr>
                    </a:outerShdw>
                  </a:effectLst>
                  <a:latin typeface="#9Slide07 Deepika" panose="02000507000000020004" pitchFamily="2" charset="0"/>
                </a:rPr>
                <a:t>Đọc</a:t>
              </a:r>
              <a:endParaRPr lang="vi-VN" sz="4800" dirty="0">
                <a:ln w="152400">
                  <a:solidFill>
                    <a:schemeClr val="bg1"/>
                  </a:solidFill>
                </a:ln>
                <a:effectLst>
                  <a:outerShdw blurRad="50800" dist="38100" dir="2700000" algn="tl" rotWithShape="0">
                    <a:prstClr val="black">
                      <a:alpha val="40000"/>
                    </a:prstClr>
                  </a:outerShdw>
                </a:effectLst>
              </a:endParaRPr>
            </a:p>
          </p:txBody>
        </p:sp>
        <p:sp>
          <p:nvSpPr>
            <p:cNvPr id="12" name="TextBox 11">
              <a:extLst>
                <a:ext uri="{FF2B5EF4-FFF2-40B4-BE49-F238E27FC236}">
                  <a16:creationId xmlns:a16="http://schemas.microsoft.com/office/drawing/2014/main" id="{5DC134B3-B8D3-54A0-A089-51F602D141E0}"/>
                </a:ext>
              </a:extLst>
            </p:cNvPr>
            <p:cNvSpPr txBox="1"/>
            <p:nvPr/>
          </p:nvSpPr>
          <p:spPr>
            <a:xfrm>
              <a:off x="2184925" y="3619194"/>
              <a:ext cx="1242648" cy="830997"/>
            </a:xfrm>
            <a:prstGeom prst="rect">
              <a:avLst/>
            </a:prstGeom>
            <a:noFill/>
          </p:spPr>
          <p:txBody>
            <a:bodyPr wrap="none" rtlCol="0">
              <a:spAutoFit/>
            </a:bodyPr>
            <a:lstStyle/>
            <a:p>
              <a:r>
                <a:rPr lang="en-GB" sz="4800" dirty="0" err="1">
                  <a:solidFill>
                    <a:srgbClr val="1F7F4C"/>
                  </a:solidFill>
                  <a:latin typeface="#9Slide07 Deepika" panose="02000507000000020004" pitchFamily="2" charset="0"/>
                </a:rPr>
                <a:t>Đọc</a:t>
              </a:r>
              <a:endParaRPr lang="vi-VN" sz="4800" dirty="0">
                <a:solidFill>
                  <a:srgbClr val="1F7F4C"/>
                </a:solidFill>
              </a:endParaRPr>
            </a:p>
          </p:txBody>
        </p:sp>
      </p:grpSp>
      <p:grpSp>
        <p:nvGrpSpPr>
          <p:cNvPr id="16" name="Group 15">
            <a:extLst>
              <a:ext uri="{FF2B5EF4-FFF2-40B4-BE49-F238E27FC236}">
                <a16:creationId xmlns:a16="http://schemas.microsoft.com/office/drawing/2014/main" id="{616A4A6A-9843-FCF0-6A33-EF5AE10ED570}"/>
              </a:ext>
            </a:extLst>
          </p:cNvPr>
          <p:cNvGrpSpPr/>
          <p:nvPr/>
        </p:nvGrpSpPr>
        <p:grpSpPr>
          <a:xfrm>
            <a:off x="189738" y="4320461"/>
            <a:ext cx="9088374" cy="1201611"/>
            <a:chOff x="189738" y="4320461"/>
            <a:chExt cx="9088374" cy="1201611"/>
          </a:xfrm>
        </p:grpSpPr>
        <p:sp>
          <p:nvSpPr>
            <p:cNvPr id="14" name="TextBox 13">
              <a:extLst>
                <a:ext uri="{FF2B5EF4-FFF2-40B4-BE49-F238E27FC236}">
                  <a16:creationId xmlns:a16="http://schemas.microsoft.com/office/drawing/2014/main" id="{159F6C72-AA69-1C9B-9629-CA361C185E5A}"/>
                </a:ext>
              </a:extLst>
            </p:cNvPr>
            <p:cNvSpPr txBox="1"/>
            <p:nvPr/>
          </p:nvSpPr>
          <p:spPr>
            <a:xfrm>
              <a:off x="192024" y="4321743"/>
              <a:ext cx="9086088" cy="1200329"/>
            </a:xfrm>
            <a:prstGeom prst="rect">
              <a:avLst/>
            </a:prstGeom>
            <a:noFill/>
          </p:spPr>
          <p:txBody>
            <a:bodyPr wrap="square" rtlCol="0">
              <a:spAutoFit/>
            </a:bodyPr>
            <a:lstStyle/>
            <a:p>
              <a:r>
                <a:rPr lang="en-GB" sz="7200" dirty="0" err="1">
                  <a:ln w="190500">
                    <a:solidFill>
                      <a:schemeClr val="bg1"/>
                    </a:solidFill>
                  </a:ln>
                  <a:effectLst>
                    <a:outerShdw dist="63500" dir="2700000" algn="tl" rotWithShape="0">
                      <a:prstClr val="black"/>
                    </a:outerShdw>
                  </a:effectLst>
                  <a:latin typeface="#9Slide07 Deepika" panose="02000507000000020004" pitchFamily="2" charset="0"/>
                </a:rPr>
                <a:t>Muôn</a:t>
              </a:r>
              <a:r>
                <a:rPr lang="en-GB" sz="7200" dirty="0">
                  <a:ln w="190500">
                    <a:solidFill>
                      <a:schemeClr val="bg1"/>
                    </a:solidFill>
                  </a:ln>
                  <a:effectLst>
                    <a:outerShdw dist="63500" dir="2700000" algn="tl" rotWithShape="0">
                      <a:prstClr val="black"/>
                    </a:outerShdw>
                  </a:effectLst>
                  <a:latin typeface="#9Slide07 Deepika" panose="02000507000000020004" pitchFamily="2" charset="0"/>
                </a:rPr>
                <a:t> </a:t>
              </a:r>
              <a:r>
                <a:rPr lang="en-GB" sz="7200" dirty="0" err="1">
                  <a:ln w="190500">
                    <a:solidFill>
                      <a:schemeClr val="bg1"/>
                    </a:solidFill>
                  </a:ln>
                  <a:effectLst>
                    <a:outerShdw dist="63500" dir="2700000" algn="tl" rotWithShape="0">
                      <a:prstClr val="black"/>
                    </a:outerShdw>
                  </a:effectLst>
                  <a:latin typeface="#9Slide07 Deepika" panose="02000507000000020004" pitchFamily="2" charset="0"/>
                </a:rPr>
                <a:t>sắc</a:t>
              </a:r>
              <a:r>
                <a:rPr lang="en-GB" sz="7200" dirty="0">
                  <a:ln w="190500">
                    <a:solidFill>
                      <a:schemeClr val="bg1"/>
                    </a:solidFill>
                  </a:ln>
                  <a:effectLst>
                    <a:outerShdw dist="63500" dir="2700000" algn="tl" rotWithShape="0">
                      <a:prstClr val="black"/>
                    </a:outerShdw>
                  </a:effectLst>
                  <a:latin typeface="#9Slide07 Deepika" panose="02000507000000020004" pitchFamily="2" charset="0"/>
                </a:rPr>
                <a:t> </a:t>
              </a:r>
              <a:r>
                <a:rPr lang="en-GB" sz="7200" dirty="0" err="1">
                  <a:ln w="190500">
                    <a:solidFill>
                      <a:schemeClr val="bg1"/>
                    </a:solidFill>
                  </a:ln>
                  <a:effectLst>
                    <a:outerShdw dist="63500" dir="2700000" algn="tl" rotWithShape="0">
                      <a:prstClr val="black"/>
                    </a:outerShdw>
                  </a:effectLst>
                  <a:latin typeface="#9Slide07 Deepika" panose="02000507000000020004" pitchFamily="2" charset="0"/>
                </a:rPr>
                <a:t>hoa</a:t>
              </a:r>
              <a:r>
                <a:rPr lang="en-GB" sz="7200" dirty="0">
                  <a:ln w="190500">
                    <a:solidFill>
                      <a:schemeClr val="bg1"/>
                    </a:solidFill>
                  </a:ln>
                  <a:effectLst>
                    <a:outerShdw dist="63500" dir="2700000" algn="tl" rotWithShape="0">
                      <a:prstClr val="black"/>
                    </a:outerShdw>
                  </a:effectLst>
                  <a:latin typeface="#9Slide07 Deepika" panose="02000507000000020004" pitchFamily="2" charset="0"/>
                </a:rPr>
                <a:t> </a:t>
              </a:r>
              <a:r>
                <a:rPr lang="en-GB" sz="7200" dirty="0" err="1">
                  <a:ln w="190500">
                    <a:solidFill>
                      <a:schemeClr val="bg1"/>
                    </a:solidFill>
                  </a:ln>
                  <a:effectLst>
                    <a:outerShdw dist="63500" dir="2700000" algn="tl" rotWithShape="0">
                      <a:prstClr val="black"/>
                    </a:outerShdw>
                  </a:effectLst>
                  <a:latin typeface="#9Slide07 Deepika" panose="02000507000000020004" pitchFamily="2" charset="0"/>
                </a:rPr>
                <a:t>tươi</a:t>
              </a:r>
              <a:endParaRPr lang="vi-VN" sz="7200" dirty="0">
                <a:ln w="190500">
                  <a:solidFill>
                    <a:schemeClr val="bg1"/>
                  </a:solidFill>
                </a:ln>
                <a:effectLst>
                  <a:outerShdw dist="63500" dir="2700000" algn="tl" rotWithShape="0">
                    <a:prstClr val="black"/>
                  </a:outerShdw>
                </a:effectLst>
              </a:endParaRPr>
            </a:p>
          </p:txBody>
        </p:sp>
        <p:sp>
          <p:nvSpPr>
            <p:cNvPr id="15" name="TextBox 14">
              <a:extLst>
                <a:ext uri="{FF2B5EF4-FFF2-40B4-BE49-F238E27FC236}">
                  <a16:creationId xmlns:a16="http://schemas.microsoft.com/office/drawing/2014/main" id="{E8B44E5B-28A2-EBF2-28FC-64A2AA2ABFE3}"/>
                </a:ext>
              </a:extLst>
            </p:cNvPr>
            <p:cNvSpPr txBox="1"/>
            <p:nvPr/>
          </p:nvSpPr>
          <p:spPr>
            <a:xfrm>
              <a:off x="189738" y="4320461"/>
              <a:ext cx="9086088" cy="1200329"/>
            </a:xfrm>
            <a:prstGeom prst="rect">
              <a:avLst/>
            </a:prstGeom>
            <a:noFill/>
          </p:spPr>
          <p:txBody>
            <a:bodyPr wrap="square" rtlCol="0">
              <a:spAutoFit/>
            </a:bodyPr>
            <a:lstStyle/>
            <a:p>
              <a:r>
                <a:rPr lang="en-GB" sz="7200" dirty="0" err="1">
                  <a:gradFill>
                    <a:gsLst>
                      <a:gs pos="0">
                        <a:srgbClr val="1F7F4C"/>
                      </a:gs>
                      <a:gs pos="55000">
                        <a:srgbClr val="FFC000"/>
                      </a:gs>
                      <a:gs pos="67000">
                        <a:srgbClr val="92D050"/>
                      </a:gs>
                    </a:gsLst>
                    <a:lin ang="5400000" scaled="1"/>
                  </a:gradFill>
                  <a:latin typeface="#9Slide07 Deepika" panose="02000507000000020004" pitchFamily="2" charset="0"/>
                </a:rPr>
                <a:t>Muôn</a:t>
              </a:r>
              <a:r>
                <a:rPr lang="en-GB" sz="7200" dirty="0">
                  <a:gradFill>
                    <a:gsLst>
                      <a:gs pos="0">
                        <a:srgbClr val="1F7F4C"/>
                      </a:gs>
                      <a:gs pos="55000">
                        <a:srgbClr val="FFC000"/>
                      </a:gs>
                      <a:gs pos="67000">
                        <a:srgbClr val="92D050"/>
                      </a:gs>
                    </a:gsLst>
                    <a:lin ang="5400000" scaled="1"/>
                  </a:gradFill>
                  <a:latin typeface="#9Slide07 Deepika" panose="02000507000000020004" pitchFamily="2" charset="0"/>
                </a:rPr>
                <a:t> </a:t>
              </a:r>
              <a:r>
                <a:rPr lang="en-GB" sz="7200" dirty="0" err="1">
                  <a:gradFill>
                    <a:gsLst>
                      <a:gs pos="0">
                        <a:srgbClr val="1F7F4C"/>
                      </a:gs>
                      <a:gs pos="55000">
                        <a:srgbClr val="FFC000"/>
                      </a:gs>
                      <a:gs pos="67000">
                        <a:srgbClr val="92D050"/>
                      </a:gs>
                    </a:gsLst>
                    <a:lin ang="5400000" scaled="1"/>
                  </a:gradFill>
                  <a:latin typeface="#9Slide07 Deepika" panose="02000507000000020004" pitchFamily="2" charset="0"/>
                </a:rPr>
                <a:t>sắc</a:t>
              </a:r>
              <a:r>
                <a:rPr lang="en-GB" sz="7200" dirty="0">
                  <a:gradFill>
                    <a:gsLst>
                      <a:gs pos="0">
                        <a:srgbClr val="1F7F4C"/>
                      </a:gs>
                      <a:gs pos="55000">
                        <a:srgbClr val="FFC000"/>
                      </a:gs>
                      <a:gs pos="67000">
                        <a:srgbClr val="92D050"/>
                      </a:gs>
                    </a:gsLst>
                    <a:lin ang="5400000" scaled="1"/>
                  </a:gradFill>
                  <a:latin typeface="#9Slide07 Deepika" panose="02000507000000020004" pitchFamily="2" charset="0"/>
                </a:rPr>
                <a:t> </a:t>
              </a:r>
              <a:r>
                <a:rPr lang="en-GB" sz="7200" dirty="0" err="1">
                  <a:gradFill>
                    <a:gsLst>
                      <a:gs pos="0">
                        <a:srgbClr val="1F7F4C"/>
                      </a:gs>
                      <a:gs pos="55000">
                        <a:srgbClr val="FFC000"/>
                      </a:gs>
                      <a:gs pos="67000">
                        <a:srgbClr val="92D050"/>
                      </a:gs>
                    </a:gsLst>
                    <a:lin ang="5400000" scaled="1"/>
                  </a:gradFill>
                  <a:latin typeface="#9Slide07 Deepika" panose="02000507000000020004" pitchFamily="2" charset="0"/>
                </a:rPr>
                <a:t>hoa</a:t>
              </a:r>
              <a:r>
                <a:rPr lang="en-GB" sz="7200" dirty="0">
                  <a:gradFill>
                    <a:gsLst>
                      <a:gs pos="0">
                        <a:srgbClr val="1F7F4C"/>
                      </a:gs>
                      <a:gs pos="55000">
                        <a:srgbClr val="FFC000"/>
                      </a:gs>
                      <a:gs pos="67000">
                        <a:srgbClr val="92D050"/>
                      </a:gs>
                    </a:gsLst>
                    <a:lin ang="5400000" scaled="1"/>
                  </a:gradFill>
                  <a:latin typeface="#9Slide07 Deepika" panose="02000507000000020004" pitchFamily="2" charset="0"/>
                </a:rPr>
                <a:t> </a:t>
              </a:r>
              <a:r>
                <a:rPr lang="en-GB" sz="7200" dirty="0" err="1">
                  <a:gradFill>
                    <a:gsLst>
                      <a:gs pos="0">
                        <a:srgbClr val="1F7F4C"/>
                      </a:gs>
                      <a:gs pos="55000">
                        <a:srgbClr val="FFC000"/>
                      </a:gs>
                      <a:gs pos="67000">
                        <a:srgbClr val="92D050"/>
                      </a:gs>
                    </a:gsLst>
                    <a:lin ang="5400000" scaled="1"/>
                  </a:gradFill>
                  <a:latin typeface="#9Slide07 Deepika" panose="02000507000000020004" pitchFamily="2" charset="0"/>
                </a:rPr>
                <a:t>tươi</a:t>
              </a:r>
              <a:endParaRPr lang="vi-VN" sz="7200" dirty="0">
                <a:gradFill>
                  <a:gsLst>
                    <a:gs pos="0">
                      <a:srgbClr val="1F7F4C"/>
                    </a:gs>
                    <a:gs pos="55000">
                      <a:srgbClr val="FFC000"/>
                    </a:gs>
                    <a:gs pos="67000">
                      <a:srgbClr val="92D050"/>
                    </a:gs>
                  </a:gsLst>
                  <a:lin ang="5400000" scaled="1"/>
                </a:gradFill>
              </a:endParaRPr>
            </a:p>
          </p:txBody>
        </p:sp>
      </p:grpSp>
    </p:spTree>
    <p:extLst>
      <p:ext uri="{BB962C8B-B14F-4D97-AF65-F5344CB8AC3E}">
        <p14:creationId xmlns:p14="http://schemas.microsoft.com/office/powerpoint/2010/main" val="281160107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8BBE04-486D-4280-59DE-45BA5BA90FCC}"/>
              </a:ext>
            </a:extLst>
          </p:cNvPr>
          <p:cNvSpPr txBox="1"/>
          <p:nvPr/>
        </p:nvSpPr>
        <p:spPr>
          <a:xfrm>
            <a:off x="704088" y="2441448"/>
            <a:ext cx="10671048" cy="1938992"/>
          </a:xfrm>
          <a:prstGeom prst="rect">
            <a:avLst/>
          </a:prstGeom>
          <a:noFill/>
        </p:spPr>
        <p:txBody>
          <a:bodyPr wrap="square">
            <a:spAutoFit/>
          </a:bodyPr>
          <a:lstStyle/>
          <a:p>
            <a:pPr algn="just"/>
            <a:r>
              <a:rPr lang="vi-VN" sz="4000" dirty="0">
                <a:latin typeface="Calibri" panose="020F0502020204030204" pitchFamily="34" charset="0"/>
                <a:ea typeface="Calibri" panose="020F0502020204030204" pitchFamily="34" charset="0"/>
                <a:cs typeface="Calibri" panose="020F0502020204030204" pitchFamily="34" charset="0"/>
              </a:rPr>
              <a:t>Vì các bạn trai, bạn gái trong lớp luôn chan </a:t>
            </a:r>
            <a:r>
              <a:rPr lang="vi-VN" sz="4000" dirty="0" err="1">
                <a:latin typeface="Calibri" panose="020F0502020204030204" pitchFamily="34" charset="0"/>
                <a:ea typeface="Calibri" panose="020F0502020204030204" pitchFamily="34" charset="0"/>
                <a:cs typeface="Calibri" panose="020F0502020204030204" pitchFamily="34" charset="0"/>
              </a:rPr>
              <a:t>hoà</a:t>
            </a:r>
            <a:r>
              <a:rPr lang="vi-VN" sz="4000" dirty="0">
                <a:latin typeface="Calibri" panose="020F0502020204030204" pitchFamily="34" charset="0"/>
                <a:ea typeface="Calibri" panose="020F0502020204030204" pitchFamily="34" charset="0"/>
                <a:cs typeface="Calibri" panose="020F0502020204030204" pitchFamily="34" charset="0"/>
              </a:rPr>
              <a:t>, đoàn kết với nhau, đua nhau chăm học, chăm làm, lớp học luôn vui vẻ.</a:t>
            </a:r>
          </a:p>
        </p:txBody>
      </p:sp>
      <p:sp>
        <p:nvSpPr>
          <p:cNvPr id="2" name="Rectangle: Rounded Corners 1">
            <a:extLst>
              <a:ext uri="{FF2B5EF4-FFF2-40B4-BE49-F238E27FC236}">
                <a16:creationId xmlns:a16="http://schemas.microsoft.com/office/drawing/2014/main" id="{6E4A591F-0972-89CE-8953-25E6E98C4873}"/>
              </a:ext>
            </a:extLst>
          </p:cNvPr>
          <p:cNvSpPr/>
          <p:nvPr/>
        </p:nvSpPr>
        <p:spPr>
          <a:xfrm>
            <a:off x="952500" y="749383"/>
            <a:ext cx="10174224" cy="830997"/>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2. </a:t>
            </a:r>
            <a:r>
              <a:rPr lang="en-GB" sz="40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Vì</a:t>
            </a:r>
            <a: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40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sao</a:t>
            </a:r>
            <a: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40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lớp</a:t>
            </a:r>
            <a: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40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của</a:t>
            </a:r>
            <a: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40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chúng</a:t>
            </a:r>
            <a: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40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mình</a:t>
            </a:r>
            <a: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40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rất</a:t>
            </a:r>
            <a: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40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đáng</a:t>
            </a:r>
            <a: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40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yêu</a:t>
            </a:r>
            <a:r>
              <a:rPr lang="en-GB"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vi-VN" sz="40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508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8BBE04-486D-4280-59DE-45BA5BA90FCC}"/>
              </a:ext>
            </a:extLst>
          </p:cNvPr>
          <p:cNvSpPr txBox="1"/>
          <p:nvPr/>
        </p:nvSpPr>
        <p:spPr>
          <a:xfrm>
            <a:off x="704088" y="2441448"/>
            <a:ext cx="10671048" cy="2554545"/>
          </a:xfrm>
          <a:prstGeom prst="rect">
            <a:avLst/>
          </a:prstGeom>
          <a:noFill/>
        </p:spPr>
        <p:txBody>
          <a:bodyPr wrap="square">
            <a:spAutoFit/>
          </a:bodyPr>
          <a:lstStyle/>
          <a:p>
            <a:pPr algn="just"/>
            <a:r>
              <a:rPr lang="vi-VN" sz="4000" dirty="0">
                <a:latin typeface="Calibri" panose="020F0502020204030204" pitchFamily="34" charset="0"/>
                <a:ea typeface="Calibri" panose="020F0502020204030204" pitchFamily="34" charset="0"/>
                <a:cs typeface="Calibri" panose="020F0502020204030204" pitchFamily="34" charset="0"/>
              </a:rPr>
              <a:t>Khổ thơ khẳng định không có ai là phái yếu, cho dù là nữ hay nam. Khổ thơ cũng khuyên các bạn nhỏ hãy tự tin, chung sức giúp mọi người; khi đó, dù là nữ hay nam, bạn đều là phái mạnh.</a:t>
            </a:r>
          </a:p>
        </p:txBody>
      </p:sp>
      <p:sp>
        <p:nvSpPr>
          <p:cNvPr id="3" name="Rectangle: Rounded Corners 2">
            <a:extLst>
              <a:ext uri="{FF2B5EF4-FFF2-40B4-BE49-F238E27FC236}">
                <a16:creationId xmlns:a16="http://schemas.microsoft.com/office/drawing/2014/main" id="{F915ED1A-7AF1-15C9-8130-074E14BD8A02}"/>
              </a:ext>
            </a:extLst>
          </p:cNvPr>
          <p:cNvSpPr/>
          <p:nvPr/>
        </p:nvSpPr>
        <p:spPr>
          <a:xfrm>
            <a:off x="918209" y="1007373"/>
            <a:ext cx="10355581" cy="830997"/>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4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3. </a:t>
            </a:r>
            <a:r>
              <a:rPr lang="vi-VN" sz="44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Khổ thơ 4 khẳng định điều gì?</a:t>
            </a:r>
          </a:p>
        </p:txBody>
      </p:sp>
    </p:spTree>
    <p:extLst>
      <p:ext uri="{BB962C8B-B14F-4D97-AF65-F5344CB8AC3E}">
        <p14:creationId xmlns:p14="http://schemas.microsoft.com/office/powerpoint/2010/main" val="16980425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8BBE04-486D-4280-59DE-45BA5BA90FCC}"/>
              </a:ext>
            </a:extLst>
          </p:cNvPr>
          <p:cNvSpPr txBox="1"/>
          <p:nvPr/>
        </p:nvSpPr>
        <p:spPr>
          <a:xfrm>
            <a:off x="704088" y="2441448"/>
            <a:ext cx="10671048" cy="3416320"/>
          </a:xfrm>
          <a:prstGeom prst="rect">
            <a:avLst/>
          </a:prstGeom>
          <a:noFill/>
        </p:spPr>
        <p:txBody>
          <a:bodyPr wrap="square">
            <a:spAutoFit/>
          </a:bodyPr>
          <a:lstStyle/>
          <a:p>
            <a:pPr algn="just"/>
            <a:r>
              <a:rPr lang="en-GB" sz="3600" dirty="0">
                <a:latin typeface="Calibri" panose="020F0502020204030204" pitchFamily="34" charset="0"/>
                <a:ea typeface="Calibri" panose="020F0502020204030204" pitchFamily="34" charset="0"/>
                <a:cs typeface="Calibri" panose="020F0502020204030204" pitchFamily="34" charset="0"/>
              </a:rPr>
              <a:t>H</a:t>
            </a:r>
            <a:r>
              <a:rPr lang="vi-VN" sz="3600" dirty="0">
                <a:latin typeface="Calibri" panose="020F0502020204030204" pitchFamily="34" charset="0"/>
                <a:ea typeface="Calibri" panose="020F0502020204030204" pitchFamily="34" charset="0"/>
                <a:cs typeface="Calibri" panose="020F0502020204030204" pitchFamily="34" charset="0"/>
              </a:rPr>
              <a:t>ình ảnh Mỗi người một ngôi sao nhỏ / Trường ta muôn sắc hoa tươi. Những hình ảnh này so sánh các bạn nam, bạn nữ trong trường đẹp như những ngôi sao nhỏ, những bông hoa tươi. Qua các hình ảnh đó, bài thơ cho thấy bạn nào cũng rất quan trọng, cũng xinh đẹp, đáng yêu, dù là nam hay nữ.</a:t>
            </a:r>
          </a:p>
        </p:txBody>
      </p:sp>
      <p:sp>
        <p:nvSpPr>
          <p:cNvPr id="4" name="Rectangle: Rounded Corners 3">
            <a:extLst>
              <a:ext uri="{FF2B5EF4-FFF2-40B4-BE49-F238E27FC236}">
                <a16:creationId xmlns:a16="http://schemas.microsoft.com/office/drawing/2014/main" id="{E8081D04-60DA-7B73-E363-9B3A66156E2C}"/>
              </a:ext>
            </a:extLst>
          </p:cNvPr>
          <p:cNvSpPr/>
          <p:nvPr/>
        </p:nvSpPr>
        <p:spPr>
          <a:xfrm>
            <a:off x="571499" y="893950"/>
            <a:ext cx="10949941" cy="1181738"/>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4. </a:t>
            </a:r>
            <a:r>
              <a:rPr lang="vi-VN"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Tìm trong khổ thơ cuối một hình ảnh đẹp thể hiện ý nghĩa của bài thơ?</a:t>
            </a:r>
          </a:p>
        </p:txBody>
      </p:sp>
    </p:spTree>
    <p:extLst>
      <p:ext uri="{BB962C8B-B14F-4D97-AF65-F5344CB8AC3E}">
        <p14:creationId xmlns:p14="http://schemas.microsoft.com/office/powerpoint/2010/main" val="332975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D014-084C-E112-CDCA-241F1278A0E6}"/>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695B42EC-FBE2-11B2-7122-75EE935AFEB7}"/>
              </a:ext>
            </a:extLst>
          </p:cNvPr>
          <p:cNvSpPr>
            <a:spLocks noGrp="1"/>
          </p:cNvSpPr>
          <p:nvPr>
            <p:ph type="subTitle" idx="1"/>
          </p:nvPr>
        </p:nvSpPr>
        <p:spPr/>
        <p:txBody>
          <a:bodyPr/>
          <a:lstStyle/>
          <a:p>
            <a:endParaRPr lang="vi-VN"/>
          </a:p>
        </p:txBody>
      </p:sp>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447B1D31-579A-933C-4393-CF3F6A399D82}"/>
              </a:ext>
            </a:extLst>
          </p:cNvPr>
          <p:cNvSpPr txBox="1"/>
          <p:nvPr/>
        </p:nvSpPr>
        <p:spPr>
          <a:xfrm rot="21136045">
            <a:off x="2112063" y="1184701"/>
            <a:ext cx="3837910" cy="830997"/>
          </a:xfrm>
          <a:prstGeom prst="rect">
            <a:avLst/>
          </a:prstGeom>
          <a:noFill/>
        </p:spPr>
        <p:txBody>
          <a:bodyPr wrap="none" rtlCol="0">
            <a:spAutoFit/>
          </a:bodyPr>
          <a:lstStyle/>
          <a:p>
            <a:r>
              <a:rPr lang="en-GB" sz="4800" dirty="0" err="1">
                <a:solidFill>
                  <a:srgbClr val="FF0000"/>
                </a:solidFill>
                <a:latin typeface="#9Slide05 SVNClementine" panose="020F0502020204030203" pitchFamily="34" charset="0"/>
              </a:rPr>
              <a:t>Nội</a:t>
            </a:r>
            <a:r>
              <a:rPr lang="en-GB" sz="4800" dirty="0">
                <a:solidFill>
                  <a:srgbClr val="FF0000"/>
                </a:solidFill>
                <a:latin typeface="#9Slide05 SVNClementine" panose="020F0502020204030203" pitchFamily="34" charset="0"/>
              </a:rPr>
              <a:t> dung </a:t>
            </a:r>
            <a:r>
              <a:rPr lang="en-GB" sz="4800" dirty="0" err="1">
                <a:solidFill>
                  <a:srgbClr val="FF0000"/>
                </a:solidFill>
                <a:latin typeface="#9Slide05 SVNClementine" panose="020F0502020204030203" pitchFamily="34" charset="0"/>
              </a:rPr>
              <a:t>bài</a:t>
            </a:r>
            <a:r>
              <a:rPr lang="en-GB" sz="4800" dirty="0">
                <a:solidFill>
                  <a:srgbClr val="FF0000"/>
                </a:solidFill>
                <a:latin typeface="#9Slide05 SVNClementine" panose="020F0502020204030203" pitchFamily="34" charset="0"/>
              </a:rPr>
              <a:t> </a:t>
            </a:r>
            <a:r>
              <a:rPr lang="en-GB" sz="4800" dirty="0" err="1">
                <a:solidFill>
                  <a:srgbClr val="FF0000"/>
                </a:solidFill>
                <a:latin typeface="#9Slide05 SVNClementine" panose="020F0502020204030203" pitchFamily="34" charset="0"/>
              </a:rPr>
              <a:t>đọc</a:t>
            </a:r>
            <a:endParaRPr lang="vi-VN" sz="4800" dirty="0">
              <a:solidFill>
                <a:srgbClr val="FF0000"/>
              </a:solidFill>
            </a:endParaRPr>
          </a:p>
        </p:txBody>
      </p:sp>
      <p:sp>
        <p:nvSpPr>
          <p:cNvPr id="10" name="TextBox 9">
            <a:extLst>
              <a:ext uri="{FF2B5EF4-FFF2-40B4-BE49-F238E27FC236}">
                <a16:creationId xmlns:a16="http://schemas.microsoft.com/office/drawing/2014/main" id="{43A9A6EC-3B78-AF44-8939-9E9B6E3D767B}"/>
              </a:ext>
            </a:extLst>
          </p:cNvPr>
          <p:cNvSpPr txBox="1"/>
          <p:nvPr/>
        </p:nvSpPr>
        <p:spPr>
          <a:xfrm rot="21282990">
            <a:off x="1803208" y="2324765"/>
            <a:ext cx="5164519" cy="2554545"/>
          </a:xfrm>
          <a:prstGeom prst="rect">
            <a:avLst/>
          </a:prstGeom>
          <a:noFill/>
        </p:spPr>
        <p:txBody>
          <a:bodyPr wrap="square">
            <a:spAutoFit/>
          </a:bodyPr>
          <a:lstStyle/>
          <a:p>
            <a:pPr algn="ctr"/>
            <a:r>
              <a:rPr lang="vi-VN" sz="3200" dirty="0"/>
              <a:t>Mỗi bạn học sinh, dù là nam hay là nữ, đều rất đáng quý, đáng yêu; nên quý mến, tôn trọng bạn, dù đó là bạn nam hay bạn nữ.</a:t>
            </a:r>
          </a:p>
        </p:txBody>
      </p:sp>
    </p:spTree>
    <p:extLst>
      <p:ext uri="{BB962C8B-B14F-4D97-AF65-F5344CB8AC3E}">
        <p14:creationId xmlns:p14="http://schemas.microsoft.com/office/powerpoint/2010/main" val="853564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D014-084C-E112-CDCA-241F1278A0E6}"/>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695B42EC-FBE2-11B2-7122-75EE935AFEB7}"/>
              </a:ext>
            </a:extLst>
          </p:cNvPr>
          <p:cNvSpPr>
            <a:spLocks noGrp="1"/>
          </p:cNvSpPr>
          <p:nvPr>
            <p:ph type="subTitle" idx="1"/>
          </p:nvPr>
        </p:nvSpPr>
        <p:spPr/>
        <p:txBody>
          <a:bodyPr/>
          <a:lstStyle/>
          <a:p>
            <a:endParaRPr lang="vi-VN"/>
          </a:p>
        </p:txBody>
      </p:sp>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D3EE8BE5-79F4-E319-4FB9-D879ECAAB0F3}"/>
              </a:ext>
            </a:extLst>
          </p:cNvPr>
          <p:cNvPicPr>
            <a:picLocks noChangeAspect="1"/>
          </p:cNvPicPr>
          <p:nvPr/>
        </p:nvPicPr>
        <p:blipFill>
          <a:blip r:embed="rId4"/>
          <a:stretch>
            <a:fillRect/>
          </a:stretch>
        </p:blipFill>
        <p:spPr>
          <a:xfrm rot="21134303">
            <a:off x="36577" y="1973872"/>
            <a:ext cx="8735833" cy="3570413"/>
          </a:xfrm>
          <a:prstGeom prst="rect">
            <a:avLst/>
          </a:prstGeom>
        </p:spPr>
      </p:pic>
    </p:spTree>
    <p:extLst>
      <p:ext uri="{BB962C8B-B14F-4D97-AF65-F5344CB8AC3E}">
        <p14:creationId xmlns:p14="http://schemas.microsoft.com/office/powerpoint/2010/main" val="13846679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53FF129-36C2-7228-B2F3-63752BC3A4DC}"/>
              </a:ext>
            </a:extLst>
          </p:cNvPr>
          <p:cNvGrpSpPr/>
          <p:nvPr/>
        </p:nvGrpSpPr>
        <p:grpSpPr>
          <a:xfrm>
            <a:off x="1261693" y="4460013"/>
            <a:ext cx="4243485" cy="1802008"/>
            <a:chOff x="1261693" y="4460013"/>
            <a:chExt cx="4243485" cy="1802008"/>
          </a:xfrm>
        </p:grpSpPr>
        <p:sp>
          <p:nvSpPr>
            <p:cNvPr id="5" name="Rectangle: Rounded Corners 26">
              <a:extLst>
                <a:ext uri="{FF2B5EF4-FFF2-40B4-BE49-F238E27FC236}">
                  <a16:creationId xmlns:a16="http://schemas.microsoft.com/office/drawing/2014/main" id="{4367D837-7441-E7AC-8B30-6007176985A0}"/>
                </a:ext>
              </a:extLst>
            </p:cNvPr>
            <p:cNvSpPr/>
            <p:nvPr/>
          </p:nvSpPr>
          <p:spPr>
            <a:xfrm>
              <a:off x="2649543" y="485939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ED7D31"/>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Tay </a:t>
              </a: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dò</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ABD1A23D-A509-71AE-B3A4-83345DB8E83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6419" t="24137" r="17940" b="18855"/>
            <a:stretch/>
          </p:blipFill>
          <p:spPr>
            <a:xfrm>
              <a:off x="1261693" y="4460013"/>
              <a:ext cx="2074901" cy="1802008"/>
            </a:xfrm>
            <a:prstGeom prst="rect">
              <a:avLst/>
            </a:prstGeom>
          </p:spPr>
        </p:pic>
      </p:grpSp>
      <p:grpSp>
        <p:nvGrpSpPr>
          <p:cNvPr id="7" name="Group 6">
            <a:extLst>
              <a:ext uri="{FF2B5EF4-FFF2-40B4-BE49-F238E27FC236}">
                <a16:creationId xmlns:a16="http://schemas.microsoft.com/office/drawing/2014/main" id="{FB3F77EE-0E1B-E866-0C79-274D78DF2B4F}"/>
              </a:ext>
            </a:extLst>
          </p:cNvPr>
          <p:cNvGrpSpPr/>
          <p:nvPr/>
        </p:nvGrpSpPr>
        <p:grpSpPr>
          <a:xfrm>
            <a:off x="3948713" y="2830690"/>
            <a:ext cx="3289317" cy="1162566"/>
            <a:chOff x="3948713" y="2830690"/>
            <a:chExt cx="3289317" cy="1162566"/>
          </a:xfrm>
        </p:grpSpPr>
        <p:sp>
          <p:nvSpPr>
            <p:cNvPr id="8" name="Rectangle: Rounded Corners 20">
              <a:extLst>
                <a:ext uri="{FF2B5EF4-FFF2-40B4-BE49-F238E27FC236}">
                  <a16:creationId xmlns:a16="http://schemas.microsoft.com/office/drawing/2014/main" id="{2FA3CEE2-B7AB-CF9A-3DC2-08B0929F4E23}"/>
                </a:ext>
              </a:extLst>
            </p:cNvPr>
            <p:cNvSpPr/>
            <p:nvPr/>
          </p:nvSpPr>
          <p:spPr>
            <a:xfrm>
              <a:off x="4382395" y="2830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rgbClr val="FFFFFF">
                <a:alpha val="92941"/>
              </a:srgbClr>
            </a:solidFill>
            <a:ln w="28575" cap="flat" cmpd="sng" algn="ctr">
              <a:solidFill>
                <a:srgbClr val="ED7D31"/>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Tai </a:t>
              </a: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nghe</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8B6E294A-F651-6B28-3C2C-EBEC1DD88DCE}"/>
                </a:ext>
              </a:extLst>
            </p:cNvPr>
            <p:cNvPicPr>
              <a:picLocks noChangeAspect="1"/>
            </p:cNvPicPr>
            <p:nvPr/>
          </p:nvPicPr>
          <p:blipFill>
            <a:blip r:embed="rId4"/>
            <a:stretch>
              <a:fillRect/>
            </a:stretch>
          </p:blipFill>
          <p:spPr>
            <a:xfrm>
              <a:off x="3948713" y="2922844"/>
              <a:ext cx="1012312" cy="1012312"/>
            </a:xfrm>
            <a:prstGeom prst="rect">
              <a:avLst/>
            </a:prstGeom>
          </p:spPr>
        </p:pic>
      </p:grpSp>
      <p:grpSp>
        <p:nvGrpSpPr>
          <p:cNvPr id="10" name="Group 9">
            <a:extLst>
              <a:ext uri="{FF2B5EF4-FFF2-40B4-BE49-F238E27FC236}">
                <a16:creationId xmlns:a16="http://schemas.microsoft.com/office/drawing/2014/main" id="{02E3B0A4-0B8A-C2DB-E856-AAE12A00ED8E}"/>
              </a:ext>
            </a:extLst>
          </p:cNvPr>
          <p:cNvGrpSpPr/>
          <p:nvPr/>
        </p:nvGrpSpPr>
        <p:grpSpPr>
          <a:xfrm>
            <a:off x="133740" y="2752512"/>
            <a:ext cx="3485482" cy="1243620"/>
            <a:chOff x="133740" y="2752512"/>
            <a:chExt cx="3485482" cy="1243620"/>
          </a:xfrm>
        </p:grpSpPr>
        <p:sp>
          <p:nvSpPr>
            <p:cNvPr id="11" name="Rectangle: Rounded Corners 14">
              <a:extLst>
                <a:ext uri="{FF2B5EF4-FFF2-40B4-BE49-F238E27FC236}">
                  <a16:creationId xmlns:a16="http://schemas.microsoft.com/office/drawing/2014/main" id="{18CB40F0-882F-D6C0-0115-C2D11D796946}"/>
                </a:ext>
              </a:extLst>
            </p:cNvPr>
            <p:cNvSpPr/>
            <p:nvPr/>
          </p:nvSpPr>
          <p:spPr>
            <a:xfrm>
              <a:off x="763587" y="2819248"/>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ysClr val="window" lastClr="FFFFFF">
                <a:alpha val="82000"/>
              </a:sysClr>
            </a:solidFill>
            <a:ln w="28575" cap="flat" cmpd="sng" algn="ctr">
              <a:solidFill>
                <a:srgbClr val="ED7D31"/>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Mắt</a:t>
              </a:r>
              <a:r>
                <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8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dõi</a:t>
              </a:r>
              <a:endParaRPr kumimoji="0" lang="en-US" sz="48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nvGrpSpPr>
            <p:cNvPr id="12" name="Group 11">
              <a:extLst>
                <a:ext uri="{FF2B5EF4-FFF2-40B4-BE49-F238E27FC236}">
                  <a16:creationId xmlns:a16="http://schemas.microsoft.com/office/drawing/2014/main" id="{4D02C038-8478-D08D-3F6D-8FD832F54B04}"/>
                </a:ext>
              </a:extLst>
            </p:cNvPr>
            <p:cNvGrpSpPr/>
            <p:nvPr/>
          </p:nvGrpSpPr>
          <p:grpSpPr>
            <a:xfrm>
              <a:off x="133740" y="2752512"/>
              <a:ext cx="956425" cy="1243620"/>
              <a:chOff x="-4373448" y="-1956816"/>
              <a:chExt cx="4876800" cy="6237159"/>
            </a:xfrm>
          </p:grpSpPr>
          <p:pic>
            <p:nvPicPr>
              <p:cNvPr id="13" name="Picture 2" descr="Open book - Free education icons">
                <a:extLst>
                  <a:ext uri="{FF2B5EF4-FFF2-40B4-BE49-F238E27FC236}">
                    <a16:creationId xmlns:a16="http://schemas.microsoft.com/office/drawing/2014/main" id="{2B56D076-66A8-8158-A211-133833D349C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373448" y="-596457"/>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748052-6627-80FF-29A8-CF90D67586A1}"/>
                  </a:ext>
                </a:extLst>
              </p:cNvPr>
              <p:cNvPicPr>
                <a:picLocks noChangeAspect="1"/>
              </p:cNvPicPr>
              <p:nvPr/>
            </p:nvPicPr>
            <p:blipFill rotWithShape="1">
              <a:blip r:embed="rId6"/>
              <a:srcRect t="23900" b="29559"/>
              <a:stretch/>
            </p:blipFill>
            <p:spPr>
              <a:xfrm>
                <a:off x="-3781044" y="-1956816"/>
                <a:ext cx="3604758" cy="1680328"/>
              </a:xfrm>
              <a:prstGeom prst="rect">
                <a:avLst/>
              </a:prstGeom>
            </p:spPr>
          </p:pic>
        </p:grpSp>
      </p:grpSp>
      <p:pic>
        <p:nvPicPr>
          <p:cNvPr id="15" name="Picture 14" descr="A cartoon of a child reading a book&#10;&#10;Description automatically generated">
            <a:extLst>
              <a:ext uri="{FF2B5EF4-FFF2-40B4-BE49-F238E27FC236}">
                <a16:creationId xmlns:a16="http://schemas.microsoft.com/office/drawing/2014/main" id="{C0102C01-0335-B8AD-B59B-133A18552C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7333" y="2615328"/>
            <a:ext cx="4551352" cy="4306656"/>
          </a:xfrm>
          <a:prstGeom prst="rect">
            <a:avLst/>
          </a:prstGeom>
        </p:spPr>
      </p:pic>
      <p:pic>
        <p:nvPicPr>
          <p:cNvPr id="16" name="Picture 15">
            <a:extLst>
              <a:ext uri="{FF2B5EF4-FFF2-40B4-BE49-F238E27FC236}">
                <a16:creationId xmlns:a16="http://schemas.microsoft.com/office/drawing/2014/main" id="{5BC0E907-4579-84DF-15C0-2838A0C58AE0}"/>
              </a:ext>
            </a:extLst>
          </p:cNvPr>
          <p:cNvPicPr>
            <a:picLocks noChangeAspect="1"/>
          </p:cNvPicPr>
          <p:nvPr/>
        </p:nvPicPr>
        <p:blipFill>
          <a:blip r:embed="rId8"/>
          <a:stretch>
            <a:fillRect/>
          </a:stretch>
        </p:blipFill>
        <p:spPr>
          <a:xfrm>
            <a:off x="879064" y="802009"/>
            <a:ext cx="6547671" cy="2840982"/>
          </a:xfrm>
          <a:prstGeom prst="rect">
            <a:avLst/>
          </a:prstGeom>
        </p:spPr>
      </p:pic>
    </p:spTree>
    <p:extLst>
      <p:ext uri="{BB962C8B-B14F-4D97-AF65-F5344CB8AC3E}">
        <p14:creationId xmlns:p14="http://schemas.microsoft.com/office/powerpoint/2010/main" val="4185940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B445CD-B863-39FF-2B16-F378C4AE8170}"/>
              </a:ext>
            </a:extLst>
          </p:cNvPr>
          <p:cNvSpPr txBox="1"/>
          <p:nvPr/>
        </p:nvSpPr>
        <p:spPr>
          <a:xfrm>
            <a:off x="3979926" y="423410"/>
            <a:ext cx="6350508" cy="646331"/>
          </a:xfrm>
          <a:prstGeom prst="rect">
            <a:avLst/>
          </a:prstGeom>
          <a:noFill/>
        </p:spPr>
        <p:txBody>
          <a:bodyPr wrap="square">
            <a:spAutoFit/>
          </a:bodyPr>
          <a:lstStyle/>
          <a:p>
            <a:r>
              <a:rPr lang="vi-VN" sz="3600" b="1" dirty="0">
                <a:solidFill>
                  <a:srgbClr val="1F7F4C"/>
                </a:solidFill>
              </a:rPr>
              <a:t>Muôn sắc hoa tươi</a:t>
            </a:r>
          </a:p>
        </p:txBody>
      </p:sp>
      <p:sp>
        <p:nvSpPr>
          <p:cNvPr id="18" name="TextBox 17">
            <a:extLst>
              <a:ext uri="{FF2B5EF4-FFF2-40B4-BE49-F238E27FC236}">
                <a16:creationId xmlns:a16="http://schemas.microsoft.com/office/drawing/2014/main" id="{3EA5A924-C8FC-4E1A-B577-C3B435A8DB0F}"/>
              </a:ext>
            </a:extLst>
          </p:cNvPr>
          <p:cNvSpPr txBox="1"/>
          <p:nvPr/>
        </p:nvSpPr>
        <p:spPr>
          <a:xfrm>
            <a:off x="429768" y="1166842"/>
            <a:ext cx="8474202" cy="3416320"/>
          </a:xfrm>
          <a:prstGeom prst="rect">
            <a:avLst/>
          </a:prstGeom>
          <a:noFill/>
        </p:spPr>
        <p:txBody>
          <a:bodyPr wrap="square">
            <a:spAutoFit/>
          </a:bodyPr>
          <a:lstStyle/>
          <a:p>
            <a:pPr algn="just"/>
            <a:r>
              <a:rPr lang="vi-VN" sz="2400" b="0" i="0" dirty="0">
                <a:solidFill>
                  <a:srgbClr val="000000"/>
                </a:solidFill>
                <a:effectLst/>
              </a:rPr>
              <a:t>Thời gian có đêm và ngày</a:t>
            </a:r>
          </a:p>
          <a:p>
            <a:pPr algn="just"/>
            <a:r>
              <a:rPr lang="vi-VN" sz="2400" b="0" i="0" dirty="0">
                <a:solidFill>
                  <a:srgbClr val="000000"/>
                </a:solidFill>
                <a:effectLst/>
              </a:rPr>
              <a:t>Thời tiết lúc mưa lúc nắng</a:t>
            </a:r>
          </a:p>
          <a:p>
            <a:pPr algn="just"/>
            <a:r>
              <a:rPr lang="vi-VN" sz="2400" b="0" i="0" dirty="0">
                <a:solidFill>
                  <a:srgbClr val="000000"/>
                </a:solidFill>
                <a:effectLst/>
              </a:rPr>
              <a:t>Trái Đất này sẽ buồn lắm</a:t>
            </a:r>
          </a:p>
          <a:p>
            <a:pPr algn="just"/>
            <a:r>
              <a:rPr lang="vi-VN" sz="2400" b="0" i="0" dirty="0">
                <a:solidFill>
                  <a:srgbClr val="000000"/>
                </a:solidFill>
                <a:effectLst/>
              </a:rPr>
              <a:t>Nếu thiếu bạn hay vắng tôi.</a:t>
            </a:r>
            <a:endParaRPr lang="en-GB" sz="2400" b="0" i="0" dirty="0">
              <a:solidFill>
                <a:srgbClr val="000000"/>
              </a:solidFill>
              <a:effectLst/>
            </a:endParaRPr>
          </a:p>
          <a:p>
            <a:pPr algn="just"/>
            <a:endParaRPr lang="vi-VN" sz="2400" b="0" i="0" dirty="0">
              <a:solidFill>
                <a:srgbClr val="000000"/>
              </a:solidFill>
              <a:effectLst/>
            </a:endParaRPr>
          </a:p>
          <a:p>
            <a:pPr algn="just"/>
            <a:r>
              <a:rPr lang="vi-VN" sz="2400" b="0" i="0" dirty="0">
                <a:solidFill>
                  <a:srgbClr val="000000"/>
                </a:solidFill>
                <a:effectLst/>
              </a:rPr>
              <a:t>Chẳng ai đặc biệt hơn người</a:t>
            </a:r>
          </a:p>
          <a:p>
            <a:pPr algn="just"/>
            <a:r>
              <a:rPr lang="vi-VN" sz="2400" b="0" i="0" dirty="0">
                <a:solidFill>
                  <a:srgbClr val="000000"/>
                </a:solidFill>
                <a:effectLst/>
              </a:rPr>
              <a:t>Chỉ vì là trai hay gái</a:t>
            </a:r>
          </a:p>
          <a:p>
            <a:pPr algn="just"/>
            <a:r>
              <a:rPr lang="vi-VN" sz="2400" b="0" i="0" dirty="0">
                <a:solidFill>
                  <a:srgbClr val="000000"/>
                </a:solidFill>
                <a:effectLst/>
              </a:rPr>
              <a:t>Bạn nữ đẹp xinh, tài giỏi</a:t>
            </a:r>
          </a:p>
          <a:p>
            <a:pPr algn="just"/>
            <a:r>
              <a:rPr lang="vi-VN" sz="2400" b="0" i="0" dirty="0">
                <a:solidFill>
                  <a:srgbClr val="000000"/>
                </a:solidFill>
                <a:effectLst/>
              </a:rPr>
              <a:t>Bạn nam </a:t>
            </a:r>
            <a:r>
              <a:rPr lang="vi-VN" sz="2400" b="0" i="0" dirty="0" err="1">
                <a:solidFill>
                  <a:srgbClr val="000000"/>
                </a:solidFill>
                <a:effectLst/>
              </a:rPr>
              <a:t>khoẻ</a:t>
            </a:r>
            <a:r>
              <a:rPr lang="vi-VN" sz="2400" b="0" i="0" dirty="0">
                <a:solidFill>
                  <a:srgbClr val="000000"/>
                </a:solidFill>
                <a:effectLst/>
              </a:rPr>
              <a:t> mạnh, thông minh.</a:t>
            </a:r>
          </a:p>
        </p:txBody>
      </p:sp>
      <p:sp>
        <p:nvSpPr>
          <p:cNvPr id="20" name="TextBox 19">
            <a:extLst>
              <a:ext uri="{FF2B5EF4-FFF2-40B4-BE49-F238E27FC236}">
                <a16:creationId xmlns:a16="http://schemas.microsoft.com/office/drawing/2014/main" id="{1BABE60F-5ABE-E9AB-FBAE-6C93DCAABD8C}"/>
              </a:ext>
            </a:extLst>
          </p:cNvPr>
          <p:cNvSpPr txBox="1"/>
          <p:nvPr/>
        </p:nvSpPr>
        <p:spPr>
          <a:xfrm>
            <a:off x="6096000" y="1420106"/>
            <a:ext cx="6350508" cy="3416320"/>
          </a:xfrm>
          <a:prstGeom prst="rect">
            <a:avLst/>
          </a:prstGeom>
          <a:noFill/>
        </p:spPr>
        <p:txBody>
          <a:bodyPr wrap="square">
            <a:spAutoFit/>
          </a:bodyPr>
          <a:lstStyle/>
          <a:p>
            <a:r>
              <a:rPr lang="vi-VN" sz="2400" dirty="0"/>
              <a:t>Yêu sao lớp của chúng mình</a:t>
            </a:r>
            <a:endParaRPr lang="en-GB" sz="2400" dirty="0"/>
          </a:p>
          <a:p>
            <a:r>
              <a:rPr lang="vi-VN" sz="2400" dirty="0"/>
              <a:t>Gái trai chan </a:t>
            </a:r>
            <a:r>
              <a:rPr lang="vi-VN" sz="2400" dirty="0" err="1"/>
              <a:t>hoà</a:t>
            </a:r>
            <a:r>
              <a:rPr lang="vi-VN" sz="2400" dirty="0"/>
              <a:t> đoàn kết</a:t>
            </a:r>
          </a:p>
          <a:p>
            <a:r>
              <a:rPr lang="vi-VN" sz="2400" dirty="0"/>
              <a:t>Đua nhau chăm học, chăm làm</a:t>
            </a:r>
          </a:p>
          <a:p>
            <a:r>
              <a:rPr lang="vi-VN" sz="2400" dirty="0"/>
              <a:t>Lúc nào cũng vui như Tết.</a:t>
            </a:r>
            <a:endParaRPr lang="en-GB" sz="2400" dirty="0"/>
          </a:p>
          <a:p>
            <a:endParaRPr lang="vi-VN" sz="2400" dirty="0"/>
          </a:p>
          <a:p>
            <a:r>
              <a:rPr lang="vi-VN" sz="2400" dirty="0"/>
              <a:t>Sẽ chẳng ai là phái yếu</a:t>
            </a:r>
          </a:p>
          <a:p>
            <a:r>
              <a:rPr lang="vi-VN" sz="2400" dirty="0"/>
              <a:t>Hãy luôn tự tin, bạn ơi!</a:t>
            </a:r>
          </a:p>
          <a:p>
            <a:r>
              <a:rPr lang="vi-VN" sz="2400" dirty="0"/>
              <a:t>Chúng ta đều là phái mạnh</a:t>
            </a:r>
          </a:p>
          <a:p>
            <a:r>
              <a:rPr lang="vi-VN" sz="2400" dirty="0"/>
              <a:t>Khi chung sức giúp mọi người.</a:t>
            </a:r>
          </a:p>
        </p:txBody>
      </p:sp>
      <p:sp>
        <p:nvSpPr>
          <p:cNvPr id="22" name="TextBox 21">
            <a:extLst>
              <a:ext uri="{FF2B5EF4-FFF2-40B4-BE49-F238E27FC236}">
                <a16:creationId xmlns:a16="http://schemas.microsoft.com/office/drawing/2014/main" id="{0508F1E1-8FDD-44FF-DA70-7EAD666BBF58}"/>
              </a:ext>
            </a:extLst>
          </p:cNvPr>
          <p:cNvSpPr txBox="1"/>
          <p:nvPr/>
        </p:nvSpPr>
        <p:spPr>
          <a:xfrm>
            <a:off x="2657856" y="4680263"/>
            <a:ext cx="6364224" cy="1938992"/>
          </a:xfrm>
          <a:prstGeom prst="rect">
            <a:avLst/>
          </a:prstGeom>
          <a:noFill/>
        </p:spPr>
        <p:txBody>
          <a:bodyPr wrap="square">
            <a:spAutoFit/>
          </a:bodyPr>
          <a:lstStyle/>
          <a:p>
            <a:r>
              <a:rPr lang="vi-VN" sz="2400" dirty="0"/>
              <a:t>Ai cũng quan trọng trên đời</a:t>
            </a:r>
          </a:p>
          <a:p>
            <a:r>
              <a:rPr lang="vi-VN" sz="2400" dirty="0"/>
              <a:t>Mỗi người một ngôi sao nhỏ</a:t>
            </a:r>
          </a:p>
          <a:p>
            <a:r>
              <a:rPr lang="vi-VN" sz="2400" dirty="0"/>
              <a:t>Trường ta muôn sắc hoa tươi</a:t>
            </a:r>
          </a:p>
          <a:p>
            <a:r>
              <a:rPr lang="vi-VN" sz="2400" dirty="0"/>
              <a:t>Bởi bạn và tôi ở đó.</a:t>
            </a:r>
          </a:p>
          <a:p>
            <a:pPr algn="r"/>
            <a:r>
              <a:rPr lang="vi-VN" sz="2400" dirty="0"/>
              <a:t>ĐẶNG TUỆ LÂM</a:t>
            </a:r>
          </a:p>
        </p:txBody>
      </p:sp>
    </p:spTree>
    <p:extLst>
      <p:ext uri="{BB962C8B-B14F-4D97-AF65-F5344CB8AC3E}">
        <p14:creationId xmlns:p14="http://schemas.microsoft.com/office/powerpoint/2010/main" val="329554686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588FDF3-690D-01AF-11B0-355C29C5E972}"/>
              </a:ext>
            </a:extLst>
          </p:cNvPr>
          <p:cNvGrpSpPr/>
          <p:nvPr/>
        </p:nvGrpSpPr>
        <p:grpSpPr>
          <a:xfrm>
            <a:off x="2945908" y="0"/>
            <a:ext cx="5494004" cy="2880360"/>
            <a:chOff x="2945908" y="0"/>
            <a:chExt cx="5494004" cy="2880360"/>
          </a:xfrm>
        </p:grpSpPr>
        <p:sp>
          <p:nvSpPr>
            <p:cNvPr id="2" name="Freeform 21">
              <a:extLst>
                <a:ext uri="{FF2B5EF4-FFF2-40B4-BE49-F238E27FC236}">
                  <a16:creationId xmlns:a16="http://schemas.microsoft.com/office/drawing/2014/main" id="{CA822DC2-6CD1-03BD-2B91-BE754DF8A810}"/>
                </a:ext>
              </a:extLst>
            </p:cNvPr>
            <p:cNvSpPr/>
            <p:nvPr/>
          </p:nvSpPr>
          <p:spPr>
            <a:xfrm>
              <a:off x="2945908" y="0"/>
              <a:ext cx="5494004" cy="2880360"/>
            </a:xfrm>
            <a:custGeom>
              <a:avLst/>
              <a:gdLst/>
              <a:ahLst/>
              <a:cxnLst/>
              <a:rect l="l" t="t" r="r" b="b"/>
              <a:pathLst>
                <a:path w="3853940" h="1925364">
                  <a:moveTo>
                    <a:pt x="0" y="0"/>
                  </a:moveTo>
                  <a:lnTo>
                    <a:pt x="3853940" y="0"/>
                  </a:lnTo>
                  <a:lnTo>
                    <a:pt x="3853940" y="1925364"/>
                  </a:lnTo>
                  <a:lnTo>
                    <a:pt x="0" y="19253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4" name="TextBox 3">
              <a:extLst>
                <a:ext uri="{FF2B5EF4-FFF2-40B4-BE49-F238E27FC236}">
                  <a16:creationId xmlns:a16="http://schemas.microsoft.com/office/drawing/2014/main" id="{819A943A-C034-A151-7531-446FF1C8B98E}"/>
                </a:ext>
              </a:extLst>
            </p:cNvPr>
            <p:cNvSpPr txBox="1"/>
            <p:nvPr/>
          </p:nvSpPr>
          <p:spPr>
            <a:xfrm>
              <a:off x="3849624" y="713232"/>
              <a:ext cx="4114800" cy="1938992"/>
            </a:xfrm>
            <a:prstGeom prst="rect">
              <a:avLst/>
            </a:prstGeom>
            <a:noFill/>
          </p:spPr>
          <p:txBody>
            <a:bodyPr wrap="square" rtlCol="0">
              <a:spAutoFit/>
            </a:bodyPr>
            <a:lstStyle/>
            <a:p>
              <a:r>
                <a:rPr lang="en-GB" sz="6000" b="1" dirty="0" err="1">
                  <a:solidFill>
                    <a:schemeClr val="bg1"/>
                  </a:solidFill>
                  <a:latin typeface="#9Slide07 Deepika" panose="02000507000000020004" pitchFamily="2" charset="0"/>
                </a:rPr>
                <a:t>Luyện</a:t>
              </a:r>
              <a:r>
                <a:rPr lang="en-GB" sz="6000" b="1" dirty="0">
                  <a:solidFill>
                    <a:schemeClr val="bg1"/>
                  </a:solidFill>
                  <a:latin typeface="#9Slide07 Deepika" panose="02000507000000020004" pitchFamily="2" charset="0"/>
                </a:rPr>
                <a:t> </a:t>
              </a:r>
              <a:r>
                <a:rPr lang="en-GB" sz="6000" b="1" dirty="0" err="1">
                  <a:solidFill>
                    <a:schemeClr val="bg1"/>
                  </a:solidFill>
                  <a:latin typeface="#9Slide07 Deepika" panose="02000507000000020004" pitchFamily="2" charset="0"/>
                </a:rPr>
                <a:t>đọc</a:t>
              </a:r>
              <a:r>
                <a:rPr lang="en-GB" sz="6000" b="1" dirty="0">
                  <a:solidFill>
                    <a:schemeClr val="bg1"/>
                  </a:solidFill>
                  <a:latin typeface="#9Slide07 Deepika" panose="02000507000000020004" pitchFamily="2" charset="0"/>
                </a:rPr>
                <a:t> </a:t>
              </a:r>
              <a:r>
                <a:rPr lang="en-GB" sz="6000" b="1" dirty="0" err="1">
                  <a:solidFill>
                    <a:schemeClr val="bg1"/>
                  </a:solidFill>
                  <a:latin typeface="#9Slide07 Deepika" panose="02000507000000020004" pitchFamily="2" charset="0"/>
                </a:rPr>
                <a:t>từ</a:t>
              </a:r>
              <a:r>
                <a:rPr lang="en-GB" sz="6000" b="1" dirty="0">
                  <a:solidFill>
                    <a:schemeClr val="bg1"/>
                  </a:solidFill>
                  <a:latin typeface="#9Slide07 Deepika" panose="02000507000000020004" pitchFamily="2" charset="0"/>
                </a:rPr>
                <a:t> </a:t>
              </a:r>
              <a:r>
                <a:rPr lang="en-GB" sz="6000" b="1" dirty="0" err="1">
                  <a:solidFill>
                    <a:schemeClr val="bg1"/>
                  </a:solidFill>
                  <a:latin typeface="#9Slide07 Deepika" panose="02000507000000020004" pitchFamily="2" charset="0"/>
                </a:rPr>
                <a:t>khó</a:t>
              </a:r>
              <a:endParaRPr lang="vi-VN" sz="6000" b="1" dirty="0">
                <a:solidFill>
                  <a:schemeClr val="bg1"/>
                </a:solidFill>
              </a:endParaRPr>
            </a:p>
          </p:txBody>
        </p:sp>
      </p:grpSp>
      <p:grpSp>
        <p:nvGrpSpPr>
          <p:cNvPr id="9" name="Group 8">
            <a:extLst>
              <a:ext uri="{FF2B5EF4-FFF2-40B4-BE49-F238E27FC236}">
                <a16:creationId xmlns:a16="http://schemas.microsoft.com/office/drawing/2014/main" id="{D270EC13-8BBA-D2B8-6B20-7A782EBEFD7E}"/>
              </a:ext>
            </a:extLst>
          </p:cNvPr>
          <p:cNvGrpSpPr/>
          <p:nvPr/>
        </p:nvGrpSpPr>
        <p:grpSpPr>
          <a:xfrm>
            <a:off x="888508" y="3083814"/>
            <a:ext cx="4114800" cy="1019556"/>
            <a:chOff x="888508" y="3083814"/>
            <a:chExt cx="4114800" cy="1019556"/>
          </a:xfrm>
        </p:grpSpPr>
        <p:sp>
          <p:nvSpPr>
            <p:cNvPr id="6" name="Freeform 7">
              <a:extLst>
                <a:ext uri="{FF2B5EF4-FFF2-40B4-BE49-F238E27FC236}">
                  <a16:creationId xmlns:a16="http://schemas.microsoft.com/office/drawing/2014/main" id="{6E60C143-9DC8-178A-E992-9835DC338DC1}"/>
                </a:ext>
              </a:extLst>
            </p:cNvPr>
            <p:cNvSpPr/>
            <p:nvPr/>
          </p:nvSpPr>
          <p:spPr>
            <a:xfrm>
              <a:off x="888508" y="3083814"/>
              <a:ext cx="4114800" cy="1019556"/>
            </a:xfrm>
            <a:custGeom>
              <a:avLst/>
              <a:gdLst/>
              <a:ahLst/>
              <a:cxnLst/>
              <a:rect l="l" t="t" r="r" b="b"/>
              <a:pathLst>
                <a:path w="3271893" h="767408">
                  <a:moveTo>
                    <a:pt x="0" y="0"/>
                  </a:moveTo>
                  <a:lnTo>
                    <a:pt x="3271893" y="0"/>
                  </a:lnTo>
                  <a:lnTo>
                    <a:pt x="3271893" y="767408"/>
                  </a:lnTo>
                  <a:lnTo>
                    <a:pt x="0" y="7674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26B04E8A-94EA-3176-877B-357518EB9BAE}"/>
                </a:ext>
              </a:extLst>
            </p:cNvPr>
            <p:cNvSpPr txBox="1"/>
            <p:nvPr/>
          </p:nvSpPr>
          <p:spPr>
            <a:xfrm>
              <a:off x="1687068" y="3178093"/>
              <a:ext cx="3095244" cy="830997"/>
            </a:xfrm>
            <a:prstGeom prst="rect">
              <a:avLst/>
            </a:prstGeom>
            <a:noFill/>
          </p:spPr>
          <p:txBody>
            <a:bodyPr wrap="square">
              <a:spAutoFit/>
            </a:bodyPr>
            <a:lstStyle/>
            <a:p>
              <a:r>
                <a:rPr lang="vi-VN" sz="4800" b="1" dirty="0"/>
                <a:t>chan </a:t>
              </a:r>
              <a:r>
                <a:rPr lang="vi-VN" sz="4800" b="1" dirty="0" err="1"/>
                <a:t>hoà</a:t>
              </a:r>
              <a:endParaRPr lang="vi-VN" sz="4800" b="1" dirty="0"/>
            </a:p>
          </p:txBody>
        </p:sp>
      </p:grpSp>
      <p:grpSp>
        <p:nvGrpSpPr>
          <p:cNvPr id="10" name="Group 9">
            <a:extLst>
              <a:ext uri="{FF2B5EF4-FFF2-40B4-BE49-F238E27FC236}">
                <a16:creationId xmlns:a16="http://schemas.microsoft.com/office/drawing/2014/main" id="{337516F9-46D6-9209-0627-E26EDF67E0BF}"/>
              </a:ext>
            </a:extLst>
          </p:cNvPr>
          <p:cNvGrpSpPr/>
          <p:nvPr/>
        </p:nvGrpSpPr>
        <p:grpSpPr>
          <a:xfrm>
            <a:off x="6886972" y="3083813"/>
            <a:ext cx="4114800" cy="1019556"/>
            <a:chOff x="888508" y="3083814"/>
            <a:chExt cx="4114800" cy="1019556"/>
          </a:xfrm>
        </p:grpSpPr>
        <p:sp>
          <p:nvSpPr>
            <p:cNvPr id="11" name="Freeform 7">
              <a:extLst>
                <a:ext uri="{FF2B5EF4-FFF2-40B4-BE49-F238E27FC236}">
                  <a16:creationId xmlns:a16="http://schemas.microsoft.com/office/drawing/2014/main" id="{EF2553C1-548F-3DFF-1928-F19C0558F759}"/>
                </a:ext>
              </a:extLst>
            </p:cNvPr>
            <p:cNvSpPr/>
            <p:nvPr/>
          </p:nvSpPr>
          <p:spPr>
            <a:xfrm>
              <a:off x="888508" y="3083814"/>
              <a:ext cx="4114800" cy="1019556"/>
            </a:xfrm>
            <a:custGeom>
              <a:avLst/>
              <a:gdLst/>
              <a:ahLst/>
              <a:cxnLst/>
              <a:rect l="l" t="t" r="r" b="b"/>
              <a:pathLst>
                <a:path w="3271893" h="767408">
                  <a:moveTo>
                    <a:pt x="0" y="0"/>
                  </a:moveTo>
                  <a:lnTo>
                    <a:pt x="3271893" y="0"/>
                  </a:lnTo>
                  <a:lnTo>
                    <a:pt x="3271893" y="767408"/>
                  </a:lnTo>
                  <a:lnTo>
                    <a:pt x="0" y="7674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A1F36151-FB86-6B86-AC97-A2A36DA3EC21}"/>
                </a:ext>
              </a:extLst>
            </p:cNvPr>
            <p:cNvSpPr txBox="1"/>
            <p:nvPr/>
          </p:nvSpPr>
          <p:spPr>
            <a:xfrm>
              <a:off x="1687068" y="3087707"/>
              <a:ext cx="3095244" cy="1015663"/>
            </a:xfrm>
            <a:prstGeom prst="rect">
              <a:avLst/>
            </a:prstGeom>
            <a:noFill/>
          </p:spPr>
          <p:txBody>
            <a:bodyPr wrap="square">
              <a:spAutoFit/>
            </a:bodyPr>
            <a:lstStyle/>
            <a:p>
              <a:r>
                <a:rPr lang="en-GB" sz="6000" b="1" dirty="0" err="1">
                  <a:latin typeface="Calibri" panose="020F0502020204030204" pitchFamily="34" charset="0"/>
                  <a:ea typeface="Calibri" panose="020F0502020204030204" pitchFamily="34" charset="0"/>
                  <a:cs typeface="Calibri" panose="020F0502020204030204" pitchFamily="34" charset="0"/>
                </a:rPr>
                <a:t>Phái</a:t>
              </a:r>
              <a:r>
                <a:rPr lang="en-GB" sz="6000" b="1" dirty="0">
                  <a:latin typeface="Calibri" panose="020F0502020204030204" pitchFamily="34" charset="0"/>
                  <a:ea typeface="Calibri" panose="020F0502020204030204" pitchFamily="34" charset="0"/>
                  <a:cs typeface="Calibri" panose="020F0502020204030204" pitchFamily="34" charset="0"/>
                </a:rPr>
                <a:t> </a:t>
              </a:r>
              <a:r>
                <a:rPr lang="en-GB" sz="6000" b="1" dirty="0" err="1">
                  <a:latin typeface="Calibri" panose="020F0502020204030204" pitchFamily="34" charset="0"/>
                  <a:ea typeface="Calibri" panose="020F0502020204030204" pitchFamily="34" charset="0"/>
                  <a:cs typeface="Calibri" panose="020F0502020204030204" pitchFamily="34" charset="0"/>
                </a:rPr>
                <a:t>yếu</a:t>
              </a:r>
              <a:endParaRPr lang="vi-VN" sz="6000" b="1"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3" name="Group 12">
            <a:extLst>
              <a:ext uri="{FF2B5EF4-FFF2-40B4-BE49-F238E27FC236}">
                <a16:creationId xmlns:a16="http://schemas.microsoft.com/office/drawing/2014/main" id="{B56F0C72-0257-653A-ABC7-598AB645CAE1}"/>
              </a:ext>
            </a:extLst>
          </p:cNvPr>
          <p:cNvGrpSpPr/>
          <p:nvPr/>
        </p:nvGrpSpPr>
        <p:grpSpPr>
          <a:xfrm>
            <a:off x="888508" y="4538173"/>
            <a:ext cx="4114800" cy="1019556"/>
            <a:chOff x="888508" y="3083814"/>
            <a:chExt cx="4114800" cy="1019556"/>
          </a:xfrm>
        </p:grpSpPr>
        <p:sp>
          <p:nvSpPr>
            <p:cNvPr id="14" name="Freeform 7">
              <a:extLst>
                <a:ext uri="{FF2B5EF4-FFF2-40B4-BE49-F238E27FC236}">
                  <a16:creationId xmlns:a16="http://schemas.microsoft.com/office/drawing/2014/main" id="{12A7DC45-7CCA-2870-54D0-EF9F14DC9FE5}"/>
                </a:ext>
              </a:extLst>
            </p:cNvPr>
            <p:cNvSpPr/>
            <p:nvPr/>
          </p:nvSpPr>
          <p:spPr>
            <a:xfrm>
              <a:off x="888508" y="3083814"/>
              <a:ext cx="4114800" cy="1019556"/>
            </a:xfrm>
            <a:custGeom>
              <a:avLst/>
              <a:gdLst/>
              <a:ahLst/>
              <a:cxnLst/>
              <a:rect l="l" t="t" r="r" b="b"/>
              <a:pathLst>
                <a:path w="3271893" h="767408">
                  <a:moveTo>
                    <a:pt x="0" y="0"/>
                  </a:moveTo>
                  <a:lnTo>
                    <a:pt x="3271893" y="0"/>
                  </a:lnTo>
                  <a:lnTo>
                    <a:pt x="3271893" y="767408"/>
                  </a:lnTo>
                  <a:lnTo>
                    <a:pt x="0" y="76740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74949924-EB62-5173-AD82-A22E211D0791}"/>
                </a:ext>
              </a:extLst>
            </p:cNvPr>
            <p:cNvSpPr txBox="1"/>
            <p:nvPr/>
          </p:nvSpPr>
          <p:spPr>
            <a:xfrm>
              <a:off x="1687068" y="3178093"/>
              <a:ext cx="3316240" cy="830997"/>
            </a:xfrm>
            <a:prstGeom prst="rect">
              <a:avLst/>
            </a:prstGeom>
            <a:noFill/>
          </p:spPr>
          <p:txBody>
            <a:bodyPr wrap="square">
              <a:spAutoFit/>
            </a:bodyPr>
            <a:lstStyle/>
            <a:p>
              <a:r>
                <a:rPr lang="en-GB" sz="4800" b="1" dirty="0" err="1">
                  <a:latin typeface="Calibri" panose="020F0502020204030204" pitchFamily="34" charset="0"/>
                  <a:ea typeface="Calibri" panose="020F0502020204030204" pitchFamily="34" charset="0"/>
                  <a:cs typeface="Calibri" panose="020F0502020204030204" pitchFamily="34" charset="0"/>
                </a:rPr>
                <a:t>Phái</a:t>
              </a:r>
              <a:r>
                <a:rPr lang="en-GB" sz="4800" b="1" dirty="0">
                  <a:latin typeface="Calibri" panose="020F0502020204030204" pitchFamily="34" charset="0"/>
                  <a:ea typeface="Calibri" panose="020F0502020204030204" pitchFamily="34" charset="0"/>
                  <a:cs typeface="Calibri" panose="020F0502020204030204" pitchFamily="34" charset="0"/>
                </a:rPr>
                <a:t> </a:t>
              </a:r>
              <a:r>
                <a:rPr lang="en-GB" sz="4800" b="1" dirty="0" err="1">
                  <a:latin typeface="Calibri" panose="020F0502020204030204" pitchFamily="34" charset="0"/>
                  <a:ea typeface="Calibri" panose="020F0502020204030204" pitchFamily="34" charset="0"/>
                  <a:cs typeface="Calibri" panose="020F0502020204030204" pitchFamily="34" charset="0"/>
                </a:rPr>
                <a:t>mạnh</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503499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588FDF3-690D-01AF-11B0-355C29C5E972}"/>
              </a:ext>
            </a:extLst>
          </p:cNvPr>
          <p:cNvGrpSpPr/>
          <p:nvPr/>
        </p:nvGrpSpPr>
        <p:grpSpPr>
          <a:xfrm>
            <a:off x="2945908" y="0"/>
            <a:ext cx="5494004" cy="2880360"/>
            <a:chOff x="2945908" y="0"/>
            <a:chExt cx="5494004" cy="2880360"/>
          </a:xfrm>
        </p:grpSpPr>
        <p:sp>
          <p:nvSpPr>
            <p:cNvPr id="2" name="Freeform 21">
              <a:extLst>
                <a:ext uri="{FF2B5EF4-FFF2-40B4-BE49-F238E27FC236}">
                  <a16:creationId xmlns:a16="http://schemas.microsoft.com/office/drawing/2014/main" id="{CA822DC2-6CD1-03BD-2B91-BE754DF8A810}"/>
                </a:ext>
              </a:extLst>
            </p:cNvPr>
            <p:cNvSpPr/>
            <p:nvPr/>
          </p:nvSpPr>
          <p:spPr>
            <a:xfrm>
              <a:off x="2945908" y="0"/>
              <a:ext cx="5494004" cy="2880360"/>
            </a:xfrm>
            <a:custGeom>
              <a:avLst/>
              <a:gdLst/>
              <a:ahLst/>
              <a:cxnLst/>
              <a:rect l="l" t="t" r="r" b="b"/>
              <a:pathLst>
                <a:path w="3853940" h="1925364">
                  <a:moveTo>
                    <a:pt x="0" y="0"/>
                  </a:moveTo>
                  <a:lnTo>
                    <a:pt x="3853940" y="0"/>
                  </a:lnTo>
                  <a:lnTo>
                    <a:pt x="3853940" y="1925364"/>
                  </a:lnTo>
                  <a:lnTo>
                    <a:pt x="0" y="19253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4" name="TextBox 3">
              <a:extLst>
                <a:ext uri="{FF2B5EF4-FFF2-40B4-BE49-F238E27FC236}">
                  <a16:creationId xmlns:a16="http://schemas.microsoft.com/office/drawing/2014/main" id="{819A943A-C034-A151-7531-446FF1C8B98E}"/>
                </a:ext>
              </a:extLst>
            </p:cNvPr>
            <p:cNvSpPr txBox="1"/>
            <p:nvPr/>
          </p:nvSpPr>
          <p:spPr>
            <a:xfrm>
              <a:off x="3675888" y="580621"/>
              <a:ext cx="3813048" cy="2123658"/>
            </a:xfrm>
            <a:prstGeom prst="rect">
              <a:avLst/>
            </a:prstGeom>
            <a:noFill/>
          </p:spPr>
          <p:txBody>
            <a:bodyPr wrap="square" rtlCol="0">
              <a:spAutoFit/>
            </a:bodyPr>
            <a:lstStyle/>
            <a:p>
              <a:pPr algn="ctr"/>
              <a:r>
                <a:rPr lang="en-GB" sz="4400" b="1" dirty="0" err="1">
                  <a:solidFill>
                    <a:schemeClr val="bg1"/>
                  </a:solidFill>
                  <a:latin typeface="#9Slide07 Deepika" panose="02000507000000020004" pitchFamily="2" charset="0"/>
                </a:rPr>
                <a:t>Luyện</a:t>
              </a:r>
              <a:r>
                <a:rPr lang="en-GB" sz="4400" b="1" dirty="0">
                  <a:solidFill>
                    <a:schemeClr val="bg1"/>
                  </a:solidFill>
                  <a:latin typeface="#9Slide07 Deepika" panose="02000507000000020004" pitchFamily="2" charset="0"/>
                </a:rPr>
                <a:t> </a:t>
              </a:r>
              <a:r>
                <a:rPr lang="en-GB" sz="4400" b="1" dirty="0" err="1">
                  <a:solidFill>
                    <a:schemeClr val="bg1"/>
                  </a:solidFill>
                  <a:latin typeface="#9Slide07 Deepika" panose="02000507000000020004" pitchFamily="2" charset="0"/>
                </a:rPr>
                <a:t>đọc</a:t>
              </a:r>
              <a:r>
                <a:rPr lang="en-GB" sz="4400" b="1" dirty="0">
                  <a:solidFill>
                    <a:schemeClr val="bg1"/>
                  </a:solidFill>
                  <a:latin typeface="#9Slide07 Deepika" panose="02000507000000020004" pitchFamily="2" charset="0"/>
                </a:rPr>
                <a:t> </a:t>
              </a:r>
              <a:r>
                <a:rPr lang="en-GB" sz="4400" b="1" dirty="0" err="1">
                  <a:solidFill>
                    <a:schemeClr val="bg1"/>
                  </a:solidFill>
                  <a:latin typeface="#9Slide07 Deepika" panose="02000507000000020004" pitchFamily="2" charset="0"/>
                </a:rPr>
                <a:t>ngắt</a:t>
              </a:r>
              <a:r>
                <a:rPr lang="en-GB" sz="4400" b="1" dirty="0">
                  <a:solidFill>
                    <a:schemeClr val="bg1"/>
                  </a:solidFill>
                  <a:latin typeface="#9Slide07 Deepika" panose="02000507000000020004" pitchFamily="2" charset="0"/>
                </a:rPr>
                <a:t> </a:t>
              </a:r>
              <a:r>
                <a:rPr lang="en-GB" sz="4400" b="1" dirty="0" err="1">
                  <a:solidFill>
                    <a:schemeClr val="bg1"/>
                  </a:solidFill>
                  <a:latin typeface="#9Slide07 Deepika" panose="02000507000000020004" pitchFamily="2" charset="0"/>
                </a:rPr>
                <a:t>nghỉ</a:t>
              </a:r>
              <a:r>
                <a:rPr lang="en-GB" sz="4400" b="1" dirty="0">
                  <a:solidFill>
                    <a:schemeClr val="bg1"/>
                  </a:solidFill>
                  <a:latin typeface="#9Slide07 Deepika" panose="02000507000000020004" pitchFamily="2" charset="0"/>
                </a:rPr>
                <a:t> </a:t>
              </a:r>
              <a:r>
                <a:rPr lang="en-GB" sz="4400" b="1" dirty="0" err="1">
                  <a:solidFill>
                    <a:schemeClr val="bg1"/>
                  </a:solidFill>
                  <a:latin typeface="#9Slide07 Deepika" panose="02000507000000020004" pitchFamily="2" charset="0"/>
                </a:rPr>
                <a:t>câu</a:t>
              </a:r>
              <a:endParaRPr lang="vi-VN" sz="4400" b="1" dirty="0">
                <a:solidFill>
                  <a:schemeClr val="bg1"/>
                </a:solidFill>
              </a:endParaRPr>
            </a:p>
          </p:txBody>
        </p:sp>
      </p:grpSp>
      <p:sp>
        <p:nvSpPr>
          <p:cNvPr id="17" name="TextBox 16">
            <a:extLst>
              <a:ext uri="{FF2B5EF4-FFF2-40B4-BE49-F238E27FC236}">
                <a16:creationId xmlns:a16="http://schemas.microsoft.com/office/drawing/2014/main" id="{38A04D45-FCE2-F00F-0603-C9AF22F53B8A}"/>
              </a:ext>
            </a:extLst>
          </p:cNvPr>
          <p:cNvSpPr txBox="1"/>
          <p:nvPr/>
        </p:nvSpPr>
        <p:spPr>
          <a:xfrm>
            <a:off x="2891790" y="2704279"/>
            <a:ext cx="6350508" cy="3278462"/>
          </a:xfrm>
          <a:prstGeom prst="rect">
            <a:avLst/>
          </a:prstGeom>
          <a:noFill/>
        </p:spPr>
        <p:txBody>
          <a:bodyPr wrap="square">
            <a:spAutoFit/>
          </a:bodyPr>
          <a:lstStyle/>
          <a:p>
            <a:pPr indent="270510" algn="just">
              <a:lnSpc>
                <a:spcPct val="150000"/>
              </a:lnSpc>
              <a:spcAft>
                <a:spcPts val="800"/>
              </a:spcAft>
            </a:pPr>
            <a:r>
              <a:rPr lang="vi-VN" sz="3200" dirty="0">
                <a:effectLst/>
                <a:latin typeface="Calibri" panose="020F0502020204030204" pitchFamily="34" charset="0"/>
                <a:ea typeface="Calibri" panose="020F0502020204030204" pitchFamily="34" charset="0"/>
                <a:cs typeface="Calibri" panose="020F0502020204030204" pitchFamily="34" charset="0"/>
              </a:rPr>
              <a:t>Thời gian / </a:t>
            </a:r>
            <a:r>
              <a:rPr lang="vi-VN" sz="3200" b="1" dirty="0">
                <a:effectLst/>
                <a:latin typeface="Calibri" panose="020F0502020204030204" pitchFamily="34" charset="0"/>
                <a:ea typeface="Calibri" panose="020F0502020204030204" pitchFamily="34" charset="0"/>
                <a:cs typeface="Calibri" panose="020F0502020204030204" pitchFamily="34" charset="0"/>
              </a:rPr>
              <a:t>có đêm và ngày</a:t>
            </a:r>
            <a:r>
              <a:rPr lang="vi-VN" sz="3200" dirty="0">
                <a:effectLst/>
                <a:latin typeface="Calibri" panose="020F0502020204030204" pitchFamily="34" charset="0"/>
                <a:ea typeface="Calibri" panose="020F0502020204030204" pitchFamily="34" charset="0"/>
                <a:cs typeface="Calibri" panose="020F0502020204030204" pitchFamily="34" charset="0"/>
              </a:rPr>
              <a:t> //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p>
            <a:pPr indent="270510" algn="just">
              <a:lnSpc>
                <a:spcPct val="150000"/>
              </a:lnSpc>
              <a:spcAft>
                <a:spcPts val="800"/>
              </a:spcAft>
            </a:pPr>
            <a:r>
              <a:rPr lang="vi-VN" sz="3200" dirty="0">
                <a:effectLst/>
                <a:latin typeface="Calibri" panose="020F0502020204030204" pitchFamily="34" charset="0"/>
                <a:ea typeface="Calibri" panose="020F0502020204030204" pitchFamily="34" charset="0"/>
                <a:cs typeface="Calibri" panose="020F0502020204030204" pitchFamily="34" charset="0"/>
              </a:rPr>
              <a:t>Thời tiết / </a:t>
            </a:r>
            <a:r>
              <a:rPr lang="vi-VN" sz="3200" b="1" dirty="0">
                <a:effectLst/>
                <a:latin typeface="Calibri" panose="020F0502020204030204" pitchFamily="34" charset="0"/>
                <a:ea typeface="Calibri" panose="020F0502020204030204" pitchFamily="34" charset="0"/>
                <a:cs typeface="Calibri" panose="020F0502020204030204" pitchFamily="34" charset="0"/>
              </a:rPr>
              <a:t>lúc mưa lúc nắng</a:t>
            </a:r>
            <a:r>
              <a:rPr lang="vi-VN" sz="3200" dirty="0">
                <a:effectLst/>
                <a:latin typeface="Calibri" panose="020F0502020204030204" pitchFamily="34" charset="0"/>
                <a:ea typeface="Calibri" panose="020F0502020204030204" pitchFamily="34" charset="0"/>
                <a:cs typeface="Calibri" panose="020F0502020204030204" pitchFamily="34" charset="0"/>
              </a:rPr>
              <a:t> //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p>
            <a:pPr indent="270510" algn="just">
              <a:lnSpc>
                <a:spcPct val="150000"/>
              </a:lnSpc>
              <a:spcAft>
                <a:spcPts val="800"/>
              </a:spcAft>
            </a:pPr>
            <a:r>
              <a:rPr lang="vi-VN" sz="3200" dirty="0">
                <a:effectLst/>
                <a:latin typeface="Calibri" panose="020F0502020204030204" pitchFamily="34" charset="0"/>
                <a:ea typeface="Calibri" panose="020F0502020204030204" pitchFamily="34" charset="0"/>
                <a:cs typeface="Calibri" panose="020F0502020204030204" pitchFamily="34" charset="0"/>
              </a:rPr>
              <a:t>Trái Đất này / </a:t>
            </a:r>
            <a:r>
              <a:rPr lang="vi-VN" sz="3200" b="1" dirty="0">
                <a:effectLst/>
                <a:latin typeface="Calibri" panose="020F0502020204030204" pitchFamily="34" charset="0"/>
                <a:ea typeface="Calibri" panose="020F0502020204030204" pitchFamily="34" charset="0"/>
                <a:cs typeface="Calibri" panose="020F0502020204030204" pitchFamily="34" charset="0"/>
              </a:rPr>
              <a:t>sẽ buồn lắm</a:t>
            </a:r>
            <a:r>
              <a:rPr lang="vi-VN" sz="3200" dirty="0">
                <a:effectLst/>
                <a:latin typeface="Calibri" panose="020F0502020204030204" pitchFamily="34" charset="0"/>
                <a:ea typeface="Calibri" panose="020F0502020204030204" pitchFamily="34" charset="0"/>
                <a:cs typeface="Calibri" panose="020F0502020204030204" pitchFamily="34" charset="0"/>
              </a:rPr>
              <a:t> // </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a:p>
            <a:pPr indent="270510" algn="just">
              <a:lnSpc>
                <a:spcPct val="150000"/>
              </a:lnSpc>
              <a:spcAft>
                <a:spcPts val="800"/>
              </a:spcAft>
            </a:pPr>
            <a:r>
              <a:rPr lang="vi-VN" sz="3200" dirty="0">
                <a:effectLst/>
                <a:latin typeface="Calibri" panose="020F0502020204030204" pitchFamily="34" charset="0"/>
                <a:ea typeface="Calibri" panose="020F0502020204030204" pitchFamily="34" charset="0"/>
                <a:cs typeface="Calibri" panose="020F0502020204030204" pitchFamily="34" charset="0"/>
              </a:rPr>
              <a:t>Nếu </a:t>
            </a:r>
            <a:r>
              <a:rPr lang="vi-VN" sz="3200" b="1" dirty="0">
                <a:effectLst/>
                <a:latin typeface="Calibri" panose="020F0502020204030204" pitchFamily="34" charset="0"/>
                <a:ea typeface="Calibri" panose="020F0502020204030204" pitchFamily="34" charset="0"/>
                <a:cs typeface="Calibri" panose="020F0502020204030204" pitchFamily="34" charset="0"/>
              </a:rPr>
              <a:t>thiếu bạn</a:t>
            </a:r>
            <a:r>
              <a:rPr lang="vi-VN" sz="3200" dirty="0">
                <a:effectLst/>
                <a:latin typeface="Calibri" panose="020F0502020204030204" pitchFamily="34" charset="0"/>
                <a:ea typeface="Calibri" panose="020F0502020204030204" pitchFamily="34" charset="0"/>
                <a:cs typeface="Calibri" panose="020F0502020204030204" pitchFamily="34" charset="0"/>
              </a:rPr>
              <a:t> / hay </a:t>
            </a:r>
            <a:r>
              <a:rPr lang="vi-VN" sz="3200" b="1" dirty="0">
                <a:effectLst/>
                <a:latin typeface="Calibri" panose="020F0502020204030204" pitchFamily="34" charset="0"/>
                <a:ea typeface="Calibri" panose="020F0502020204030204" pitchFamily="34" charset="0"/>
                <a:cs typeface="Calibri" panose="020F0502020204030204" pitchFamily="34" charset="0"/>
              </a:rPr>
              <a:t>vắng tôi</a:t>
            </a:r>
            <a:r>
              <a:rPr lang="vi-VN" sz="3200" dirty="0">
                <a:effectLst/>
                <a:latin typeface="Calibri" panose="020F0502020204030204" pitchFamily="34" charset="0"/>
                <a:ea typeface="Calibri" panose="020F0502020204030204" pitchFamily="34" charset="0"/>
                <a:cs typeface="Calibri" panose="020F0502020204030204" pitchFamily="34" charset="0"/>
              </a:rPr>
              <a:t>.</a:t>
            </a:r>
            <a:endParaRPr lang="vi-VN" sz="28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66526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226116-B988-5263-C5C9-6D06B8540F02}"/>
              </a:ext>
            </a:extLst>
          </p:cNvPr>
          <p:cNvGrpSpPr/>
          <p:nvPr/>
        </p:nvGrpSpPr>
        <p:grpSpPr>
          <a:xfrm>
            <a:off x="6136626" y="3653086"/>
            <a:ext cx="5565555" cy="2709729"/>
            <a:chOff x="6096000" y="3244032"/>
            <a:chExt cx="5565555" cy="2709729"/>
          </a:xfrm>
        </p:grpSpPr>
        <p:sp>
          <p:nvSpPr>
            <p:cNvPr id="6" name="Rectangle: Rounded Corners 5">
              <a:extLst>
                <a:ext uri="{FF2B5EF4-FFF2-40B4-BE49-F238E27FC236}">
                  <a16:creationId xmlns:a16="http://schemas.microsoft.com/office/drawing/2014/main" id="{251B0185-0661-B385-5384-235D085AA7F8}"/>
                </a:ext>
              </a:extLst>
            </p:cNvPr>
            <p:cNvSpPr/>
            <p:nvPr/>
          </p:nvSpPr>
          <p:spPr>
            <a:xfrm>
              <a:off x="6096000"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A3105D47-DF32-9498-0E22-F0D524A0A741}"/>
                </a:ext>
              </a:extLst>
            </p:cNvPr>
            <p:cNvGrpSpPr/>
            <p:nvPr/>
          </p:nvGrpSpPr>
          <p:grpSpPr>
            <a:xfrm>
              <a:off x="8361444" y="4116552"/>
              <a:ext cx="1583311" cy="469963"/>
              <a:chOff x="3190408" y="4309039"/>
              <a:chExt cx="1583311" cy="469963"/>
            </a:xfrm>
          </p:grpSpPr>
          <p:pic>
            <p:nvPicPr>
              <p:cNvPr id="18" name="Picture 17">
                <a:extLst>
                  <a:ext uri="{FF2B5EF4-FFF2-40B4-BE49-F238E27FC236}">
                    <a16:creationId xmlns:a16="http://schemas.microsoft.com/office/drawing/2014/main" id="{179275B0-71B2-2F57-6301-73A8629F1F44}"/>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19" name="Picture 18">
                <a:extLst>
                  <a:ext uri="{FF2B5EF4-FFF2-40B4-BE49-F238E27FC236}">
                    <a16:creationId xmlns:a16="http://schemas.microsoft.com/office/drawing/2014/main" id="{445E794E-4AEE-6114-9C7D-06BD13025ABD}"/>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20" name="Picture 19">
                <a:extLst>
                  <a:ext uri="{FF2B5EF4-FFF2-40B4-BE49-F238E27FC236}">
                    <a16:creationId xmlns:a16="http://schemas.microsoft.com/office/drawing/2014/main" id="{FF1FAF94-4AC0-B0BA-C1A7-39F574196D3E}"/>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8" name="Group 7">
              <a:extLst>
                <a:ext uri="{FF2B5EF4-FFF2-40B4-BE49-F238E27FC236}">
                  <a16:creationId xmlns:a16="http://schemas.microsoft.com/office/drawing/2014/main" id="{CDCADD2E-213E-1400-E378-DCE6E6D7E991}"/>
                </a:ext>
              </a:extLst>
            </p:cNvPr>
            <p:cNvGrpSpPr/>
            <p:nvPr/>
          </p:nvGrpSpPr>
          <p:grpSpPr>
            <a:xfrm>
              <a:off x="8468135" y="4692277"/>
              <a:ext cx="1583311" cy="469963"/>
              <a:chOff x="3190408" y="4309039"/>
              <a:chExt cx="1583311" cy="469963"/>
            </a:xfrm>
          </p:grpSpPr>
          <p:pic>
            <p:nvPicPr>
              <p:cNvPr id="14" name="Picture 13">
                <a:extLst>
                  <a:ext uri="{FF2B5EF4-FFF2-40B4-BE49-F238E27FC236}">
                    <a16:creationId xmlns:a16="http://schemas.microsoft.com/office/drawing/2014/main" id="{F7E430D8-DA93-9626-9A97-144CEF291B27}"/>
                  </a:ext>
                </a:extLst>
              </p:cNvPr>
              <p:cNvPicPr>
                <a:picLocks noChangeAspect="1"/>
              </p:cNvPicPr>
              <p:nvPr/>
            </p:nvPicPr>
            <p:blipFill>
              <a:blip r:embed="rId2"/>
              <a:stretch>
                <a:fillRect/>
              </a:stretch>
            </p:blipFill>
            <p:spPr>
              <a:xfrm>
                <a:off x="3747082" y="4309039"/>
                <a:ext cx="469963" cy="469963"/>
              </a:xfrm>
              <a:prstGeom prst="rect">
                <a:avLst/>
              </a:prstGeom>
            </p:spPr>
          </p:pic>
          <p:pic>
            <p:nvPicPr>
              <p:cNvPr id="15" name="Picture 14">
                <a:extLst>
                  <a:ext uri="{FF2B5EF4-FFF2-40B4-BE49-F238E27FC236}">
                    <a16:creationId xmlns:a16="http://schemas.microsoft.com/office/drawing/2014/main" id="{DD4A1FBF-CB1C-0016-F55B-C5E9F1DD7121}"/>
                  </a:ext>
                </a:extLst>
              </p:cNvPr>
              <p:cNvPicPr>
                <a:picLocks noChangeAspect="1"/>
              </p:cNvPicPr>
              <p:nvPr/>
            </p:nvPicPr>
            <p:blipFill>
              <a:blip r:embed="rId3"/>
              <a:stretch>
                <a:fillRect/>
              </a:stretch>
            </p:blipFill>
            <p:spPr>
              <a:xfrm>
                <a:off x="3190408" y="4309039"/>
                <a:ext cx="469963" cy="469963"/>
              </a:xfrm>
              <a:prstGeom prst="rect">
                <a:avLst/>
              </a:prstGeom>
            </p:spPr>
          </p:pic>
          <p:pic>
            <p:nvPicPr>
              <p:cNvPr id="16" name="Picture 15">
                <a:extLst>
                  <a:ext uri="{FF2B5EF4-FFF2-40B4-BE49-F238E27FC236}">
                    <a16:creationId xmlns:a16="http://schemas.microsoft.com/office/drawing/2014/main" id="{3AE27ED5-8942-A75B-804B-AB6F01AC1964}"/>
                  </a:ext>
                </a:extLst>
              </p:cNvPr>
              <p:cNvPicPr>
                <a:picLocks noChangeAspect="1"/>
              </p:cNvPicPr>
              <p:nvPr/>
            </p:nvPicPr>
            <p:blipFill>
              <a:blip r:embed="rId4"/>
              <a:stretch>
                <a:fillRect/>
              </a:stretch>
            </p:blipFill>
            <p:spPr>
              <a:xfrm>
                <a:off x="4303756" y="4309039"/>
                <a:ext cx="469963" cy="469963"/>
              </a:xfrm>
              <a:prstGeom prst="rect">
                <a:avLst/>
              </a:prstGeom>
            </p:spPr>
          </p:pic>
        </p:grpSp>
        <p:grpSp>
          <p:nvGrpSpPr>
            <p:cNvPr id="9" name="Group 8">
              <a:extLst>
                <a:ext uri="{FF2B5EF4-FFF2-40B4-BE49-F238E27FC236}">
                  <a16:creationId xmlns:a16="http://schemas.microsoft.com/office/drawing/2014/main" id="{DD9E2FA7-D771-E403-BCD0-D85B9976D075}"/>
                </a:ext>
              </a:extLst>
            </p:cNvPr>
            <p:cNvGrpSpPr/>
            <p:nvPr/>
          </p:nvGrpSpPr>
          <p:grpSpPr>
            <a:xfrm>
              <a:off x="10078244" y="5154337"/>
              <a:ext cx="1583311" cy="469963"/>
              <a:chOff x="3276133" y="4185214"/>
              <a:chExt cx="1583311" cy="469963"/>
            </a:xfrm>
          </p:grpSpPr>
          <p:pic>
            <p:nvPicPr>
              <p:cNvPr id="11" name="Picture 10">
                <a:extLst>
                  <a:ext uri="{FF2B5EF4-FFF2-40B4-BE49-F238E27FC236}">
                    <a16:creationId xmlns:a16="http://schemas.microsoft.com/office/drawing/2014/main" id="{A95AC3C2-D4B0-F8FE-9722-E9972AAC6C2F}"/>
                  </a:ext>
                </a:extLst>
              </p:cNvPr>
              <p:cNvPicPr>
                <a:picLocks noChangeAspect="1"/>
              </p:cNvPicPr>
              <p:nvPr/>
            </p:nvPicPr>
            <p:blipFill>
              <a:blip r:embed="rId2"/>
              <a:stretch>
                <a:fillRect/>
              </a:stretch>
            </p:blipFill>
            <p:spPr>
              <a:xfrm>
                <a:off x="3832807" y="4185214"/>
                <a:ext cx="469963" cy="469963"/>
              </a:xfrm>
              <a:prstGeom prst="rect">
                <a:avLst/>
              </a:prstGeom>
            </p:spPr>
          </p:pic>
          <p:pic>
            <p:nvPicPr>
              <p:cNvPr id="12" name="Picture 11">
                <a:extLst>
                  <a:ext uri="{FF2B5EF4-FFF2-40B4-BE49-F238E27FC236}">
                    <a16:creationId xmlns:a16="http://schemas.microsoft.com/office/drawing/2014/main" id="{362A40D6-4EB0-E020-0952-F3151085E9FE}"/>
                  </a:ext>
                </a:extLst>
              </p:cNvPr>
              <p:cNvPicPr>
                <a:picLocks noChangeAspect="1"/>
              </p:cNvPicPr>
              <p:nvPr/>
            </p:nvPicPr>
            <p:blipFill>
              <a:blip r:embed="rId3"/>
              <a:stretch>
                <a:fillRect/>
              </a:stretch>
            </p:blipFill>
            <p:spPr>
              <a:xfrm>
                <a:off x="3276133" y="4185214"/>
                <a:ext cx="469963" cy="469963"/>
              </a:xfrm>
              <a:prstGeom prst="rect">
                <a:avLst/>
              </a:prstGeom>
            </p:spPr>
          </p:pic>
          <p:pic>
            <p:nvPicPr>
              <p:cNvPr id="13" name="Picture 12">
                <a:extLst>
                  <a:ext uri="{FF2B5EF4-FFF2-40B4-BE49-F238E27FC236}">
                    <a16:creationId xmlns:a16="http://schemas.microsoft.com/office/drawing/2014/main" id="{5AC51A52-7F4A-EF69-00FB-B01892CA9C02}"/>
                  </a:ext>
                </a:extLst>
              </p:cNvPr>
              <p:cNvPicPr>
                <a:picLocks noChangeAspect="1"/>
              </p:cNvPicPr>
              <p:nvPr/>
            </p:nvPicPr>
            <p:blipFill>
              <a:blip r:embed="rId4"/>
              <a:stretch>
                <a:fillRect/>
              </a:stretch>
            </p:blipFill>
            <p:spPr>
              <a:xfrm>
                <a:off x="4389481" y="4185214"/>
                <a:ext cx="469963" cy="469963"/>
              </a:xfrm>
              <a:prstGeom prst="rect">
                <a:avLst/>
              </a:prstGeom>
            </p:spPr>
          </p:pic>
        </p:grpSp>
        <p:sp>
          <p:nvSpPr>
            <p:cNvPr id="10" name="Rectangle: Rounded Corners 9">
              <a:extLst>
                <a:ext uri="{FF2B5EF4-FFF2-40B4-BE49-F238E27FC236}">
                  <a16:creationId xmlns:a16="http://schemas.microsoft.com/office/drawing/2014/main" id="{D89C3C3E-6B66-9164-F06D-BF0E311F2B97}"/>
                </a:ext>
              </a:extLst>
            </p:cNvPr>
            <p:cNvSpPr/>
            <p:nvPr/>
          </p:nvSpPr>
          <p:spPr>
            <a:xfrm>
              <a:off x="6470488" y="3244032"/>
              <a:ext cx="4621427"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7B10A428-DB3D-9D10-E801-763C0F928F73}"/>
              </a:ext>
            </a:extLst>
          </p:cNvPr>
          <p:cNvGrpSpPr/>
          <p:nvPr/>
        </p:nvGrpSpPr>
        <p:grpSpPr>
          <a:xfrm>
            <a:off x="308078" y="3578282"/>
            <a:ext cx="5561110" cy="2784533"/>
            <a:chOff x="226098" y="3169228"/>
            <a:chExt cx="5561110" cy="2784533"/>
          </a:xfrm>
        </p:grpSpPr>
        <p:sp>
          <p:nvSpPr>
            <p:cNvPr id="22" name="Rectangle: Rounded Corners 21">
              <a:extLst>
                <a:ext uri="{FF2B5EF4-FFF2-40B4-BE49-F238E27FC236}">
                  <a16:creationId xmlns:a16="http://schemas.microsoft.com/office/drawing/2014/main" id="{3EAE6419-2FE9-4CC4-F747-18828F7D07B1}"/>
                </a:ext>
              </a:extLst>
            </p:cNvPr>
            <p:cNvSpPr/>
            <p:nvPr/>
          </p:nvSpPr>
          <p:spPr>
            <a:xfrm>
              <a:off x="226098" y="3789681"/>
              <a:ext cx="5561110" cy="2164080"/>
            </a:xfrm>
            <a:prstGeom prst="roundRect">
              <a:avLst/>
            </a:prstGeom>
            <a:solidFill>
              <a:schemeClr val="bg1">
                <a:alpha val="86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Giải nghĩa từ cùng nhau. </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Rounded Corners 22">
              <a:extLst>
                <a:ext uri="{FF2B5EF4-FFF2-40B4-BE49-F238E27FC236}">
                  <a16:creationId xmlns:a16="http://schemas.microsoft.com/office/drawing/2014/main" id="{B108A752-D917-6214-2A52-0735D1DE47C5}"/>
                </a:ext>
              </a:extLst>
            </p:cNvPr>
            <p:cNvSpPr/>
            <p:nvPr/>
          </p:nvSpPr>
          <p:spPr>
            <a:xfrm>
              <a:off x="1665655" y="3169228"/>
              <a:ext cx="2764691" cy="796835"/>
            </a:xfrm>
            <a:prstGeom prst="roundRect">
              <a:avLst>
                <a:gd name="adj" fmla="val 50000"/>
              </a:avLst>
            </a:prstGeom>
            <a:solidFill>
              <a:srgbClr val="FFFFCC"/>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ED7D31"/>
                </a:solidFill>
                <a:effectLst>
                  <a:outerShdw blurRad="12700" dist="38100" dir="2700000" algn="tl" rotWithShape="0">
                    <a:srgbClr val="ED7D31">
                      <a:lumMod val="60000"/>
                      <a:lumOff val="40000"/>
                    </a:srgbClr>
                  </a:outerShdw>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76EF62B6-3194-B7A1-4579-E6FB03109C41}"/>
                </a:ext>
              </a:extLst>
            </p:cNvPr>
            <p:cNvPicPr>
              <a:picLocks noChangeAspect="1"/>
            </p:cNvPicPr>
            <p:nvPr/>
          </p:nvPicPr>
          <p:blipFill>
            <a:blip r:embed="rId5"/>
            <a:stretch>
              <a:fillRect/>
            </a:stretch>
          </p:blipFill>
          <p:spPr>
            <a:xfrm flipH="1">
              <a:off x="324528" y="3950336"/>
              <a:ext cx="609091" cy="609091"/>
            </a:xfrm>
            <a:prstGeom prst="rect">
              <a:avLst/>
            </a:prstGeom>
          </p:spPr>
        </p:pic>
        <p:pic>
          <p:nvPicPr>
            <p:cNvPr id="25" name="Picture 24">
              <a:extLst>
                <a:ext uri="{FF2B5EF4-FFF2-40B4-BE49-F238E27FC236}">
                  <a16:creationId xmlns:a16="http://schemas.microsoft.com/office/drawing/2014/main" id="{FA95EEB5-EA8A-9E84-0A87-2886DDCF688F}"/>
                </a:ext>
              </a:extLst>
            </p:cNvPr>
            <p:cNvPicPr>
              <a:picLocks noChangeAspect="1"/>
            </p:cNvPicPr>
            <p:nvPr/>
          </p:nvPicPr>
          <p:blipFill>
            <a:blip r:embed="rId5"/>
            <a:stretch>
              <a:fillRect/>
            </a:stretch>
          </p:blipFill>
          <p:spPr>
            <a:xfrm flipH="1">
              <a:off x="324528" y="4544021"/>
              <a:ext cx="609091" cy="609091"/>
            </a:xfrm>
            <a:prstGeom prst="rect">
              <a:avLst/>
            </a:prstGeom>
          </p:spPr>
        </p:pic>
        <p:pic>
          <p:nvPicPr>
            <p:cNvPr id="26" name="Picture 25">
              <a:extLst>
                <a:ext uri="{FF2B5EF4-FFF2-40B4-BE49-F238E27FC236}">
                  <a16:creationId xmlns:a16="http://schemas.microsoft.com/office/drawing/2014/main" id="{FF0EDC70-636D-D6E2-FAE1-19AB0C66E66C}"/>
                </a:ext>
              </a:extLst>
            </p:cNvPr>
            <p:cNvPicPr>
              <a:picLocks noChangeAspect="1"/>
            </p:cNvPicPr>
            <p:nvPr/>
          </p:nvPicPr>
          <p:blipFill>
            <a:blip r:embed="rId5"/>
            <a:stretch>
              <a:fillRect/>
            </a:stretch>
          </p:blipFill>
          <p:spPr>
            <a:xfrm flipH="1">
              <a:off x="324528" y="5242918"/>
              <a:ext cx="609091" cy="609091"/>
            </a:xfrm>
            <a:prstGeom prst="rect">
              <a:avLst/>
            </a:prstGeom>
          </p:spPr>
        </p:pic>
      </p:grpSp>
      <p:pic>
        <p:nvPicPr>
          <p:cNvPr id="27" name="Picture 26">
            <a:extLst>
              <a:ext uri="{FF2B5EF4-FFF2-40B4-BE49-F238E27FC236}">
                <a16:creationId xmlns:a16="http://schemas.microsoft.com/office/drawing/2014/main" id="{3D54F8EF-F519-62F5-95C6-A25578B9FC5C}"/>
              </a:ext>
            </a:extLst>
          </p:cNvPr>
          <p:cNvPicPr>
            <a:picLocks noChangeAspect="1"/>
          </p:cNvPicPr>
          <p:nvPr/>
        </p:nvPicPr>
        <p:blipFill>
          <a:blip r:embed="rId6"/>
          <a:stretch>
            <a:fillRect/>
          </a:stretch>
        </p:blipFill>
        <p:spPr>
          <a:xfrm>
            <a:off x="133067" y="1080795"/>
            <a:ext cx="12058933" cy="2353260"/>
          </a:xfrm>
          <a:prstGeom prst="rect">
            <a:avLst/>
          </a:prstGeom>
        </p:spPr>
      </p:pic>
    </p:spTree>
    <p:extLst>
      <p:ext uri="{BB962C8B-B14F-4D97-AF65-F5344CB8AC3E}">
        <p14:creationId xmlns:p14="http://schemas.microsoft.com/office/powerpoint/2010/main" val="17712227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AA8685-CAB1-1830-3FA0-B4F7114D3136}"/>
              </a:ext>
            </a:extLst>
          </p:cNvPr>
          <p:cNvGrpSpPr/>
          <p:nvPr/>
        </p:nvGrpSpPr>
        <p:grpSpPr>
          <a:xfrm>
            <a:off x="4035128" y="111680"/>
            <a:ext cx="6407320" cy="1159335"/>
            <a:chOff x="4035128" y="111680"/>
            <a:chExt cx="6407320" cy="1159335"/>
          </a:xfrm>
        </p:grpSpPr>
        <p:sp>
          <p:nvSpPr>
            <p:cNvPr id="2" name="Freeform 20">
              <a:extLst>
                <a:ext uri="{FF2B5EF4-FFF2-40B4-BE49-F238E27FC236}">
                  <a16:creationId xmlns:a16="http://schemas.microsoft.com/office/drawing/2014/main" id="{E46390D9-80A9-2421-C2F9-70B39DC0814E}"/>
                </a:ext>
              </a:extLst>
            </p:cNvPr>
            <p:cNvSpPr/>
            <p:nvPr/>
          </p:nvSpPr>
          <p:spPr>
            <a:xfrm>
              <a:off x="4035128" y="111680"/>
              <a:ext cx="4121743" cy="1159335"/>
            </a:xfrm>
            <a:custGeom>
              <a:avLst/>
              <a:gdLst/>
              <a:ahLst/>
              <a:cxnLst/>
              <a:rect l="l" t="t" r="r" b="b"/>
              <a:pathLst>
                <a:path w="4121743" h="1001934">
                  <a:moveTo>
                    <a:pt x="0" y="0"/>
                  </a:moveTo>
                  <a:lnTo>
                    <a:pt x="4121743" y="0"/>
                  </a:lnTo>
                  <a:lnTo>
                    <a:pt x="4121743" y="1001934"/>
                  </a:lnTo>
                  <a:lnTo>
                    <a:pt x="0" y="1001934"/>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13102FA7-357A-BE50-CE05-874F041C8C48}"/>
                </a:ext>
              </a:extLst>
            </p:cNvPr>
            <p:cNvSpPr txBox="1"/>
            <p:nvPr/>
          </p:nvSpPr>
          <p:spPr>
            <a:xfrm>
              <a:off x="4343400" y="275848"/>
              <a:ext cx="6099048" cy="830997"/>
            </a:xfrm>
            <a:prstGeom prst="rect">
              <a:avLst/>
            </a:prstGeom>
            <a:noFill/>
          </p:spPr>
          <p:txBody>
            <a:bodyPr wrap="square" rtlCol="0">
              <a:spAutoFit/>
            </a:bodyPr>
            <a:lstStyle/>
            <a:p>
              <a:r>
                <a:rPr lang="en-GB" sz="4800" dirty="0" err="1">
                  <a:solidFill>
                    <a:srgbClr val="C00000"/>
                  </a:solidFill>
                  <a:latin typeface="#9Slide05 SVNClementine" panose="020F0502020204030203" pitchFamily="34" charset="0"/>
                </a:rPr>
                <a:t>Trả</a:t>
              </a:r>
              <a:r>
                <a:rPr lang="en-GB" sz="4800" dirty="0">
                  <a:solidFill>
                    <a:srgbClr val="C00000"/>
                  </a:solidFill>
                  <a:latin typeface="#9Slide05 SVNClementine" panose="020F0502020204030203" pitchFamily="34" charset="0"/>
                </a:rPr>
                <a:t> </a:t>
              </a:r>
              <a:r>
                <a:rPr lang="en-GB" sz="4800" dirty="0" err="1">
                  <a:solidFill>
                    <a:srgbClr val="C00000"/>
                  </a:solidFill>
                  <a:latin typeface="#9Slide05 SVNClementine" panose="020F0502020204030203" pitchFamily="34" charset="0"/>
                </a:rPr>
                <a:t>lời</a:t>
              </a:r>
              <a:r>
                <a:rPr lang="en-GB" sz="4800" dirty="0">
                  <a:solidFill>
                    <a:srgbClr val="C00000"/>
                  </a:solidFill>
                  <a:latin typeface="#9Slide05 SVNClementine" panose="020F0502020204030203" pitchFamily="34" charset="0"/>
                </a:rPr>
                <a:t> </a:t>
              </a:r>
              <a:r>
                <a:rPr lang="en-GB" sz="4800" dirty="0" err="1">
                  <a:solidFill>
                    <a:srgbClr val="C00000"/>
                  </a:solidFill>
                  <a:latin typeface="#9Slide05 SVNClementine" panose="020F0502020204030203" pitchFamily="34" charset="0"/>
                </a:rPr>
                <a:t>câu</a:t>
              </a:r>
              <a:r>
                <a:rPr lang="en-GB" sz="4800" dirty="0">
                  <a:solidFill>
                    <a:srgbClr val="C00000"/>
                  </a:solidFill>
                  <a:latin typeface="#9Slide05 SVNClementine" panose="020F0502020204030203" pitchFamily="34" charset="0"/>
                </a:rPr>
                <a:t> </a:t>
              </a:r>
              <a:r>
                <a:rPr lang="en-GB" sz="4800" dirty="0" err="1">
                  <a:solidFill>
                    <a:srgbClr val="C00000"/>
                  </a:solidFill>
                  <a:latin typeface="#9Slide05 SVNClementine" panose="020F0502020204030203" pitchFamily="34" charset="0"/>
                </a:rPr>
                <a:t>hỏi</a:t>
              </a:r>
              <a:endParaRPr lang="vi-VN" sz="4800" dirty="0">
                <a:solidFill>
                  <a:srgbClr val="C00000"/>
                </a:solidFill>
              </a:endParaRPr>
            </a:p>
          </p:txBody>
        </p:sp>
      </p:grpSp>
      <p:sp>
        <p:nvSpPr>
          <p:cNvPr id="17" name="Rectangle: Rounded Corners 16">
            <a:extLst>
              <a:ext uri="{FF2B5EF4-FFF2-40B4-BE49-F238E27FC236}">
                <a16:creationId xmlns:a16="http://schemas.microsoft.com/office/drawing/2014/main" id="{6974A5D6-42CC-291D-D9DA-BEDCCE6E35B1}"/>
              </a:ext>
            </a:extLst>
          </p:cNvPr>
          <p:cNvSpPr/>
          <p:nvPr/>
        </p:nvSpPr>
        <p:spPr>
          <a:xfrm>
            <a:off x="416052" y="1435183"/>
            <a:ext cx="11359896" cy="830997"/>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1. </a:t>
            </a:r>
            <a:r>
              <a:rPr lang="vi-VN"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Theo em, tác giả muốn nói điều gì qua hai khổ thơ đầu?</a:t>
            </a:r>
          </a:p>
        </p:txBody>
      </p:sp>
      <p:sp>
        <p:nvSpPr>
          <p:cNvPr id="28" name="Rectangle: Rounded Corners 27">
            <a:extLst>
              <a:ext uri="{FF2B5EF4-FFF2-40B4-BE49-F238E27FC236}">
                <a16:creationId xmlns:a16="http://schemas.microsoft.com/office/drawing/2014/main" id="{B19F86E9-A802-CBC4-7FE7-919B63E184AF}"/>
              </a:ext>
            </a:extLst>
          </p:cNvPr>
          <p:cNvSpPr/>
          <p:nvPr/>
        </p:nvSpPr>
        <p:spPr>
          <a:xfrm>
            <a:off x="416052" y="2514175"/>
            <a:ext cx="11359896" cy="830997"/>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2. </a:t>
            </a:r>
            <a:r>
              <a:rPr lang="en-GB" sz="3600"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Vì</a:t>
            </a:r>
            <a:r>
              <a:rPr lang="en-GB"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3600"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sao</a:t>
            </a:r>
            <a:r>
              <a:rPr lang="en-GB"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3600"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lớp</a:t>
            </a:r>
            <a:r>
              <a:rPr lang="en-GB"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3600"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của</a:t>
            </a:r>
            <a:r>
              <a:rPr lang="en-GB"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3600"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chúng</a:t>
            </a:r>
            <a:r>
              <a:rPr lang="en-GB"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3600"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mình</a:t>
            </a:r>
            <a:r>
              <a:rPr lang="en-GB"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3600"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rất</a:t>
            </a:r>
            <a:r>
              <a:rPr lang="en-GB"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3600"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đáng</a:t>
            </a:r>
            <a:r>
              <a:rPr lang="en-GB"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GB" sz="3600"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yêu</a:t>
            </a:r>
            <a:r>
              <a:rPr lang="en-GB"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t>
            </a:r>
            <a:endParaRPr lang="vi-VN"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29" name="Rectangle: Rounded Corners 28">
            <a:extLst>
              <a:ext uri="{FF2B5EF4-FFF2-40B4-BE49-F238E27FC236}">
                <a16:creationId xmlns:a16="http://schemas.microsoft.com/office/drawing/2014/main" id="{76E321BD-AB6A-3BC5-A833-6BEA67298024}"/>
              </a:ext>
            </a:extLst>
          </p:cNvPr>
          <p:cNvSpPr/>
          <p:nvPr/>
        </p:nvSpPr>
        <p:spPr>
          <a:xfrm>
            <a:off x="416051" y="3512829"/>
            <a:ext cx="11359896" cy="830997"/>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3. </a:t>
            </a:r>
            <a:r>
              <a:rPr lang="vi-VN"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Khổ thơ 4 khẳng định điều gì?</a:t>
            </a:r>
          </a:p>
        </p:txBody>
      </p:sp>
      <p:sp>
        <p:nvSpPr>
          <p:cNvPr id="30" name="Rectangle: Rounded Corners 29">
            <a:extLst>
              <a:ext uri="{FF2B5EF4-FFF2-40B4-BE49-F238E27FC236}">
                <a16:creationId xmlns:a16="http://schemas.microsoft.com/office/drawing/2014/main" id="{79B9DF22-DC76-B539-D57B-3F5DB145A474}"/>
              </a:ext>
            </a:extLst>
          </p:cNvPr>
          <p:cNvSpPr/>
          <p:nvPr/>
        </p:nvSpPr>
        <p:spPr>
          <a:xfrm>
            <a:off x="416051" y="4487542"/>
            <a:ext cx="11359896" cy="1181738"/>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4. </a:t>
            </a:r>
            <a:r>
              <a:rPr lang="vi-VN" sz="36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Tìm trong khổ thơ cuối một hình ảnh đẹp thể hiện ý nghĩa của bài thơ?</a:t>
            </a:r>
          </a:p>
        </p:txBody>
      </p:sp>
    </p:spTree>
    <p:extLst>
      <p:ext uri="{BB962C8B-B14F-4D97-AF65-F5344CB8AC3E}">
        <p14:creationId xmlns:p14="http://schemas.microsoft.com/office/powerpoint/2010/main" val="20716956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500" fill="hold"/>
                                        <p:tgtEl>
                                          <p:spTgt spid="30"/>
                                        </p:tgtEl>
                                        <p:attrNameLst>
                                          <p:attrName>ppt_x</p:attrName>
                                        </p:attrNameLst>
                                      </p:cBhvr>
                                      <p:tavLst>
                                        <p:tav tm="0">
                                          <p:val>
                                            <p:strVal val="#ppt_x"/>
                                          </p:val>
                                        </p:tav>
                                        <p:tav tm="100000">
                                          <p:val>
                                            <p:strVal val="#ppt_x"/>
                                          </p:val>
                                        </p:tav>
                                      </p:tavLst>
                                    </p:anim>
                                    <p:anim calcmode="lin" valueType="num">
                                      <p:cBhvr additive="base">
                                        <p:cTn id="2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CBEAAF69-E4D4-E088-BBDA-7179E305A5B8}"/>
              </a:ext>
            </a:extLst>
          </p:cNvPr>
          <p:cNvSpPr/>
          <p:nvPr/>
        </p:nvSpPr>
        <p:spPr>
          <a:xfrm>
            <a:off x="452628" y="813391"/>
            <a:ext cx="11132820" cy="1399457"/>
          </a:xfrm>
          <a:prstGeom prst="roundRect">
            <a:avLst/>
          </a:prstGeom>
          <a:solidFill>
            <a:schemeClr val="bg1"/>
          </a:solid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400" b="1"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1. </a:t>
            </a:r>
            <a:r>
              <a:rPr lang="vi-VN" sz="4400" b="1"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Theo em, tác giả muốn nói điều gì qua hai khổ thơ đầu?</a:t>
            </a:r>
          </a:p>
        </p:txBody>
      </p:sp>
      <p:sp>
        <p:nvSpPr>
          <p:cNvPr id="7" name="TextBox 6">
            <a:extLst>
              <a:ext uri="{FF2B5EF4-FFF2-40B4-BE49-F238E27FC236}">
                <a16:creationId xmlns:a16="http://schemas.microsoft.com/office/drawing/2014/main" id="{518BBE04-486D-4280-59DE-45BA5BA90FCC}"/>
              </a:ext>
            </a:extLst>
          </p:cNvPr>
          <p:cNvSpPr txBox="1"/>
          <p:nvPr/>
        </p:nvSpPr>
        <p:spPr>
          <a:xfrm>
            <a:off x="704088" y="2441448"/>
            <a:ext cx="10671048" cy="2062103"/>
          </a:xfrm>
          <a:prstGeom prst="rect">
            <a:avLst/>
          </a:prstGeom>
          <a:noFill/>
        </p:spPr>
        <p:txBody>
          <a:bodyPr wrap="square">
            <a:spAutoFit/>
          </a:bodyP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Tác giả muốn nói: Cuộc sống có bạn nữ, bạn nam cũng giống như thiên nhiên có ngày và đêm, có mưa và nắng. Dù là nam hay nữ, các bạn đều có những điểm đáng quý, đáng yêu; không có ai đặc biệt hơn người khác chỉ vì là nam hay là nữ.</a:t>
            </a:r>
          </a:p>
        </p:txBody>
      </p:sp>
    </p:spTree>
    <p:extLst>
      <p:ext uri="{BB962C8B-B14F-4D97-AF65-F5344CB8AC3E}">
        <p14:creationId xmlns:p14="http://schemas.microsoft.com/office/powerpoint/2010/main" val="18513422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205</TotalTime>
  <Words>630</Words>
  <Application>Microsoft Office PowerPoint</Application>
  <PresentationFormat>Widescreen</PresentationFormat>
  <Paragraphs>64</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Times New Roman</vt:lpstr>
      <vt:lpstr>#9Slide07 Deepika</vt:lpstr>
      <vt:lpstr>Aptos</vt:lpstr>
      <vt:lpstr>Calibri</vt:lpstr>
      <vt:lpstr>Aptos Display</vt:lpstr>
      <vt:lpstr>#9Slide05 SVNClementine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Windows User</cp:lastModifiedBy>
  <cp:revision>3</cp:revision>
  <dcterms:created xsi:type="dcterms:W3CDTF">2024-08-26T12:57:20Z</dcterms:created>
  <dcterms:modified xsi:type="dcterms:W3CDTF">2024-09-24T12:09:33Z</dcterms:modified>
</cp:coreProperties>
</file>