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70" r:id="rId9"/>
    <p:sldId id="263" r:id="rId10"/>
    <p:sldId id="266" r:id="rId11"/>
    <p:sldId id="264" r:id="rId12"/>
    <p:sldId id="280" r:id="rId13"/>
    <p:sldId id="265" r:id="rId14"/>
    <p:sldId id="279" r:id="rId15"/>
    <p:sldId id="271" r:id="rId16"/>
    <p:sldId id="268" r:id="rId17"/>
    <p:sldId id="274" r:id="rId18"/>
    <p:sldId id="277" r:id="rId19"/>
    <p:sldId id="275" r:id="rId20"/>
    <p:sldId id="278" r:id="rId21"/>
    <p:sldId id="276" r:id="rId22"/>
    <p:sldId id="272" r:id="rId23"/>
    <p:sldId id="267" r:id="rId24"/>
    <p:sldId id="269" r:id="rId25"/>
  </p:sldIdLst>
  <p:sldSz cx="18288000" cy="10287000"/>
  <p:notesSz cx="6858000" cy="9144000"/>
  <p:embeddedFontLst>
    <p:embeddedFont>
      <p:font typeface="Cakerolli 1" panose="020B0604020202020204" charset="-34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D0A3-4900-44D1-B7F1-892430DF4902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72E2F-A380-455A-B993-BE5769797E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41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72E2F-A380-455A-B993-BE5769797E93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86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83.png"/><Relationship Id="rId3" Type="http://schemas.openxmlformats.org/officeDocument/2006/relationships/image" Target="../media/image22.svg"/><Relationship Id="rId21" Type="http://schemas.openxmlformats.org/officeDocument/2006/relationships/image" Target="../media/image34.sv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17" Type="http://schemas.openxmlformats.org/officeDocument/2006/relationships/image" Target="../media/image82.svg"/><Relationship Id="rId2" Type="http://schemas.openxmlformats.org/officeDocument/2006/relationships/image" Target="../media/image21.png"/><Relationship Id="rId16" Type="http://schemas.openxmlformats.org/officeDocument/2006/relationships/image" Target="../media/image8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28.svg"/><Relationship Id="rId15" Type="http://schemas.openxmlformats.org/officeDocument/2006/relationships/image" Target="../media/image71.svg"/><Relationship Id="rId23" Type="http://schemas.openxmlformats.org/officeDocument/2006/relationships/image" Target="../media/image74.svg"/><Relationship Id="rId10" Type="http://schemas.openxmlformats.org/officeDocument/2006/relationships/image" Target="../media/image7.png"/><Relationship Id="rId19" Type="http://schemas.openxmlformats.org/officeDocument/2006/relationships/image" Target="../media/image84.svg"/><Relationship Id="rId4" Type="http://schemas.openxmlformats.org/officeDocument/2006/relationships/image" Target="../media/image27.png"/><Relationship Id="rId9" Type="http://schemas.openxmlformats.org/officeDocument/2006/relationships/image" Target="../media/image12.svg"/><Relationship Id="rId14" Type="http://schemas.openxmlformats.org/officeDocument/2006/relationships/image" Target="../media/image70.png"/><Relationship Id="rId22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2.svg"/><Relationship Id="rId5" Type="http://schemas.openxmlformats.org/officeDocument/2006/relationships/image" Target="../media/image42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41.png"/><Relationship Id="rId9" Type="http://schemas.openxmlformats.org/officeDocument/2006/relationships/image" Target="../media/image86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50.svg"/><Relationship Id="rId18" Type="http://schemas.openxmlformats.org/officeDocument/2006/relationships/image" Target="../media/image19.png"/><Relationship Id="rId3" Type="http://schemas.openxmlformats.org/officeDocument/2006/relationships/image" Target="../media/image28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49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svg"/><Relationship Id="rId5" Type="http://schemas.openxmlformats.org/officeDocument/2006/relationships/image" Target="../media/image2.svg"/><Relationship Id="rId15" Type="http://schemas.openxmlformats.org/officeDocument/2006/relationships/image" Target="../media/image34.svg"/><Relationship Id="rId23" Type="http://schemas.openxmlformats.org/officeDocument/2006/relationships/image" Target="../media/image93.svg"/><Relationship Id="rId10" Type="http://schemas.openxmlformats.org/officeDocument/2006/relationships/image" Target="../media/image53.png"/><Relationship Id="rId19" Type="http://schemas.openxmlformats.org/officeDocument/2006/relationships/image" Target="../media/image20.svg"/><Relationship Id="rId4" Type="http://schemas.openxmlformats.org/officeDocument/2006/relationships/image" Target="../media/image1.png"/><Relationship Id="rId9" Type="http://schemas.openxmlformats.org/officeDocument/2006/relationships/image" Target="../media/image91.svg"/><Relationship Id="rId14" Type="http://schemas.openxmlformats.org/officeDocument/2006/relationships/image" Target="../media/image33.png"/><Relationship Id="rId22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6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2.svg"/><Relationship Id="rId12" Type="http://schemas.openxmlformats.org/officeDocument/2006/relationships/image" Target="../media/image85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9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1.svg"/><Relationship Id="rId5" Type="http://schemas.openxmlformats.org/officeDocument/2006/relationships/image" Target="../media/image14.svg"/><Relationship Id="rId10" Type="http://schemas.openxmlformats.org/officeDocument/2006/relationships/image" Target="../media/image70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6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2.svg"/><Relationship Id="rId12" Type="http://schemas.openxmlformats.org/officeDocument/2006/relationships/image" Target="../media/image85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26.svg"/><Relationship Id="rId21" Type="http://schemas.openxmlformats.org/officeDocument/2006/relationships/image" Target="../media/image36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image" Target="../media/image25.png"/><Relationship Id="rId16" Type="http://schemas.openxmlformats.org/officeDocument/2006/relationships/image" Target="../media/image1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19.png"/><Relationship Id="rId5" Type="http://schemas.openxmlformats.org/officeDocument/2006/relationships/image" Target="../media/image6.svg"/><Relationship Id="rId15" Type="http://schemas.openxmlformats.org/officeDocument/2006/relationships/image" Target="../media/image8.svg"/><Relationship Id="rId23" Type="http://schemas.openxmlformats.org/officeDocument/2006/relationships/image" Target="../media/image38.svg"/><Relationship Id="rId10" Type="http://schemas.openxmlformats.org/officeDocument/2006/relationships/image" Target="../media/image31.png"/><Relationship Id="rId19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30.svg"/><Relationship Id="rId14" Type="http://schemas.openxmlformats.org/officeDocument/2006/relationships/image" Target="../media/image7.png"/><Relationship Id="rId22" Type="http://schemas.openxmlformats.org/officeDocument/2006/relationships/image" Target="../media/image37.png"/><Relationship Id="rId27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sv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12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6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2.svg"/><Relationship Id="rId12" Type="http://schemas.openxmlformats.org/officeDocument/2006/relationships/image" Target="../media/image85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2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9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1.svg"/><Relationship Id="rId5" Type="http://schemas.openxmlformats.org/officeDocument/2006/relationships/image" Target="../media/image14.svg"/><Relationship Id="rId10" Type="http://schemas.openxmlformats.org/officeDocument/2006/relationships/image" Target="../media/image70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.svg"/><Relationship Id="rId18" Type="http://schemas.openxmlformats.org/officeDocument/2006/relationships/image" Target="../media/image37.png"/><Relationship Id="rId3" Type="http://schemas.openxmlformats.org/officeDocument/2006/relationships/image" Target="../media/image40.svg"/><Relationship Id="rId21" Type="http://schemas.openxmlformats.org/officeDocument/2006/relationships/image" Target="../media/image20.svg"/><Relationship Id="rId7" Type="http://schemas.openxmlformats.org/officeDocument/2006/relationships/image" Target="../media/image44.svg"/><Relationship Id="rId12" Type="http://schemas.openxmlformats.org/officeDocument/2006/relationships/image" Target="../media/image7.png"/><Relationship Id="rId17" Type="http://schemas.openxmlformats.org/officeDocument/2006/relationships/image" Target="../media/image14.svg"/><Relationship Id="rId25" Type="http://schemas.openxmlformats.org/officeDocument/2006/relationships/image" Target="../media/image56.svg"/><Relationship Id="rId2" Type="http://schemas.openxmlformats.org/officeDocument/2006/relationships/image" Target="../media/image39.png"/><Relationship Id="rId16" Type="http://schemas.openxmlformats.org/officeDocument/2006/relationships/image" Target="../media/image13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6.svg"/><Relationship Id="rId24" Type="http://schemas.openxmlformats.org/officeDocument/2006/relationships/image" Target="../media/image55.png"/><Relationship Id="rId5" Type="http://schemas.openxmlformats.org/officeDocument/2006/relationships/image" Target="../media/image42.svg"/><Relationship Id="rId15" Type="http://schemas.openxmlformats.org/officeDocument/2006/relationships/image" Target="../media/image99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38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98.png"/><Relationship Id="rId2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3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26.svg"/><Relationship Id="rId21" Type="http://schemas.openxmlformats.org/officeDocument/2006/relationships/image" Target="../media/image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25.png"/><Relationship Id="rId16" Type="http://schemas.openxmlformats.org/officeDocument/2006/relationships/image" Target="../media/image5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6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sv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26.svg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4.svg"/><Relationship Id="rId25" Type="http://schemas.openxmlformats.org/officeDocument/2006/relationships/image" Target="../media/image58.svg"/><Relationship Id="rId2" Type="http://schemas.openxmlformats.org/officeDocument/2006/relationships/image" Target="../media/image25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24" Type="http://schemas.openxmlformats.org/officeDocument/2006/relationships/image" Target="../media/image57.png"/><Relationship Id="rId5" Type="http://schemas.openxmlformats.org/officeDocument/2006/relationships/image" Target="../media/image2.svg"/><Relationship Id="rId15" Type="http://schemas.openxmlformats.org/officeDocument/2006/relationships/image" Target="../media/image10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Relationship Id="rId22" Type="http://schemas.openxmlformats.org/officeDocument/2006/relationships/image" Target="../media/image21.png"/><Relationship Id="rId27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jpeg"/><Relationship Id="rId18" Type="http://schemas.openxmlformats.org/officeDocument/2006/relationships/image" Target="../media/image34.svg"/><Relationship Id="rId3" Type="http://schemas.openxmlformats.org/officeDocument/2006/relationships/image" Target="../media/image26.svg"/><Relationship Id="rId21" Type="http://schemas.openxmlformats.org/officeDocument/2006/relationships/image" Target="../media/image19.png"/><Relationship Id="rId7" Type="http://schemas.openxmlformats.org/officeDocument/2006/relationships/image" Target="../media/image60.svg"/><Relationship Id="rId12" Type="http://schemas.openxmlformats.org/officeDocument/2006/relationships/image" Target="../media/image63.jpeg"/><Relationship Id="rId17" Type="http://schemas.openxmlformats.org/officeDocument/2006/relationships/image" Target="../media/image33.png"/><Relationship Id="rId2" Type="http://schemas.openxmlformats.org/officeDocument/2006/relationships/image" Target="../media/image25.png"/><Relationship Id="rId16" Type="http://schemas.openxmlformats.org/officeDocument/2006/relationships/image" Target="../media/image67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28.svg"/><Relationship Id="rId24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66.png"/><Relationship Id="rId23" Type="http://schemas.openxmlformats.org/officeDocument/2006/relationships/image" Target="../media/image11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62.svg"/><Relationship Id="rId14" Type="http://schemas.openxmlformats.org/officeDocument/2006/relationships/image" Target="../media/image65.jpeg"/><Relationship Id="rId22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18" Type="http://schemas.openxmlformats.org/officeDocument/2006/relationships/image" Target="../media/image72.png"/><Relationship Id="rId3" Type="http://schemas.openxmlformats.org/officeDocument/2006/relationships/image" Target="../media/image26.svg"/><Relationship Id="rId7" Type="http://schemas.openxmlformats.org/officeDocument/2006/relationships/image" Target="../media/image69.svg"/><Relationship Id="rId12" Type="http://schemas.openxmlformats.org/officeDocument/2006/relationships/image" Target="../media/image7.png"/><Relationship Id="rId17" Type="http://schemas.openxmlformats.org/officeDocument/2006/relationships/image" Target="../media/image71.svg"/><Relationship Id="rId2" Type="http://schemas.openxmlformats.org/officeDocument/2006/relationships/image" Target="../media/image25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2.svg"/><Relationship Id="rId5" Type="http://schemas.openxmlformats.org/officeDocument/2006/relationships/image" Target="../media/image2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4.svg"/><Relationship Id="rId18" Type="http://schemas.openxmlformats.org/officeDocument/2006/relationships/image" Target="../media/image15.png"/><Relationship Id="rId3" Type="http://schemas.openxmlformats.org/officeDocument/2006/relationships/image" Target="../media/image26.svg"/><Relationship Id="rId21" Type="http://schemas.openxmlformats.org/officeDocument/2006/relationships/image" Target="../media/image71.svg"/><Relationship Id="rId7" Type="http://schemas.openxmlformats.org/officeDocument/2006/relationships/image" Target="../media/image60.svg"/><Relationship Id="rId12" Type="http://schemas.openxmlformats.org/officeDocument/2006/relationships/image" Target="../media/image13.png"/><Relationship Id="rId17" Type="http://schemas.openxmlformats.org/officeDocument/2006/relationships/image" Target="../media/image8.svg"/><Relationship Id="rId25" Type="http://schemas.openxmlformats.org/officeDocument/2006/relationships/image" Target="../media/image62.svg"/><Relationship Id="rId2" Type="http://schemas.openxmlformats.org/officeDocument/2006/relationships/image" Target="../media/image25.png"/><Relationship Id="rId16" Type="http://schemas.openxmlformats.org/officeDocument/2006/relationships/image" Target="../media/image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6.svg"/><Relationship Id="rId24" Type="http://schemas.openxmlformats.org/officeDocument/2006/relationships/image" Target="../media/image61.png"/><Relationship Id="rId5" Type="http://schemas.openxmlformats.org/officeDocument/2006/relationships/image" Target="../media/image22.svg"/><Relationship Id="rId15" Type="http://schemas.openxmlformats.org/officeDocument/2006/relationships/image" Target="../media/image12.svg"/><Relationship Id="rId23" Type="http://schemas.openxmlformats.org/officeDocument/2006/relationships/image" Target="../media/image78.svg"/><Relationship Id="rId10" Type="http://schemas.openxmlformats.org/officeDocument/2006/relationships/image" Target="../media/image75.png"/><Relationship Id="rId19" Type="http://schemas.openxmlformats.org/officeDocument/2006/relationships/image" Target="../media/image16.svg"/><Relationship Id="rId4" Type="http://schemas.openxmlformats.org/officeDocument/2006/relationships/image" Target="../media/image21.png"/><Relationship Id="rId9" Type="http://schemas.openxmlformats.org/officeDocument/2006/relationships/image" Target="../media/image74.svg"/><Relationship Id="rId14" Type="http://schemas.openxmlformats.org/officeDocument/2006/relationships/image" Target="../media/image11.png"/><Relationship Id="rId22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3" Type="http://schemas.openxmlformats.org/officeDocument/2006/relationships/image" Target="../media/image26.svg"/><Relationship Id="rId7" Type="http://schemas.openxmlformats.org/officeDocument/2006/relationships/image" Target="../media/image69.svg"/><Relationship Id="rId12" Type="http://schemas.openxmlformats.org/officeDocument/2006/relationships/image" Target="../media/image7.png"/><Relationship Id="rId17" Type="http://schemas.openxmlformats.org/officeDocument/2006/relationships/image" Target="../media/image71.svg"/><Relationship Id="rId2" Type="http://schemas.openxmlformats.org/officeDocument/2006/relationships/image" Target="../media/image25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2.svg"/><Relationship Id="rId5" Type="http://schemas.openxmlformats.org/officeDocument/2006/relationships/image" Target="../media/image22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35.png"/><Relationship Id="rId18" Type="http://schemas.openxmlformats.org/officeDocument/2006/relationships/image" Target="../media/image22.svg"/><Relationship Id="rId3" Type="http://schemas.openxmlformats.org/officeDocument/2006/relationships/image" Target="../media/image25.png"/><Relationship Id="rId21" Type="http://schemas.openxmlformats.org/officeDocument/2006/relationships/image" Target="../media/image15.png"/><Relationship Id="rId7" Type="http://schemas.openxmlformats.org/officeDocument/2006/relationships/image" Target="../media/image41.png"/><Relationship Id="rId12" Type="http://schemas.openxmlformats.org/officeDocument/2006/relationships/image" Target="../media/image14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svg"/><Relationship Id="rId20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24" Type="http://schemas.openxmlformats.org/officeDocument/2006/relationships/image" Target="../media/image62.sv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23" Type="http://schemas.openxmlformats.org/officeDocument/2006/relationships/image" Target="../media/image61.png"/><Relationship Id="rId10" Type="http://schemas.openxmlformats.org/officeDocument/2006/relationships/image" Target="../media/image8.svg"/><Relationship Id="rId19" Type="http://schemas.openxmlformats.org/officeDocument/2006/relationships/image" Target="../media/image79.png"/><Relationship Id="rId4" Type="http://schemas.openxmlformats.org/officeDocument/2006/relationships/image" Target="../media/image26.svg"/><Relationship Id="rId9" Type="http://schemas.openxmlformats.org/officeDocument/2006/relationships/image" Target="../media/image7.png"/><Relationship Id="rId14" Type="http://schemas.openxmlformats.org/officeDocument/2006/relationships/image" Target="../media/image36.svg"/><Relationship Id="rId22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54717" y="5972628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2109381" y="6513602"/>
            <a:ext cx="7650771" cy="4506999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6999"/>
                </a:lnTo>
                <a:lnTo>
                  <a:pt x="7650771" y="4506999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91512" y="7356575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89583" y="8250242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3" y="0"/>
                </a:lnTo>
                <a:lnTo>
                  <a:pt x="8268763" y="3217301"/>
                </a:lnTo>
                <a:lnTo>
                  <a:pt x="0" y="32173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56838" y="1093319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455673" y="5804932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7"/>
                </a:lnTo>
                <a:lnTo>
                  <a:pt x="0" y="842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860053" y="536915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96314">
            <a:off x="3986539" y="7171687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72408" y="3887338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404203" y="6709701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5314B12-7600-436C-9FC9-E5CC159D0194}"/>
              </a:ext>
            </a:extLst>
          </p:cNvPr>
          <p:cNvSpPr txBox="1"/>
          <p:nvPr/>
        </p:nvSpPr>
        <p:spPr>
          <a:xfrm>
            <a:off x="2345015" y="2569242"/>
            <a:ext cx="13597969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</a:t>
            </a: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</a:t>
            </a: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VỚI BÀI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84312" y="7283953"/>
            <a:ext cx="8165474" cy="4810206"/>
          </a:xfrm>
          <a:custGeom>
            <a:avLst/>
            <a:gdLst/>
            <a:ahLst/>
            <a:cxnLst/>
            <a:rect l="l" t="t" r="r" b="b"/>
            <a:pathLst>
              <a:path w="8165474" h="4810206">
                <a:moveTo>
                  <a:pt x="0" y="0"/>
                </a:moveTo>
                <a:lnTo>
                  <a:pt x="8165474" y="0"/>
                </a:lnTo>
                <a:lnTo>
                  <a:pt x="8165474" y="4810207"/>
                </a:lnTo>
                <a:lnTo>
                  <a:pt x="0" y="4810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27518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792333" y="3287469"/>
            <a:ext cx="6562161" cy="406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/>
              <a:t>Em </a:t>
            </a:r>
            <a:r>
              <a:rPr lang="vi-VN" sz="3600" dirty="0" err="1"/>
              <a:t>hãy</a:t>
            </a:r>
            <a:r>
              <a:rPr lang="vi-VN" sz="3600" dirty="0"/>
              <a:t> </a:t>
            </a:r>
            <a:r>
              <a:rPr lang="vi-VN" sz="3600" dirty="0" err="1"/>
              <a:t>đổi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 (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sửa</a:t>
            </a:r>
            <a:r>
              <a:rPr lang="vi-VN" sz="3600" dirty="0"/>
              <a:t>)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bạn</a:t>
            </a:r>
            <a:r>
              <a:rPr lang="vi-VN" sz="3600" dirty="0"/>
              <a:t> </a:t>
            </a:r>
            <a:r>
              <a:rPr lang="vi-VN" sz="3600" dirty="0" err="1"/>
              <a:t>cùng</a:t>
            </a:r>
            <a:r>
              <a:rPr lang="vi-VN" sz="3600" dirty="0"/>
              <a:t> </a:t>
            </a:r>
            <a:r>
              <a:rPr lang="vi-VN" sz="3600" dirty="0" err="1"/>
              <a:t>nhóm</a:t>
            </a:r>
            <a:r>
              <a:rPr lang="vi-VN" sz="3600" dirty="0"/>
              <a:t>, </a:t>
            </a:r>
            <a:r>
              <a:rPr lang="vi-VN" sz="3600" dirty="0" err="1"/>
              <a:t>góp</a:t>
            </a:r>
            <a:r>
              <a:rPr lang="vi-VN" sz="3600" dirty="0"/>
              <a:t> ý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bạn</a:t>
            </a:r>
            <a:r>
              <a:rPr lang="vi-VN" sz="3600" dirty="0"/>
              <a:t> </a:t>
            </a:r>
            <a:r>
              <a:rPr lang="vi-VN" sz="3600" dirty="0" err="1"/>
              <a:t>hoàn</a:t>
            </a:r>
            <a:r>
              <a:rPr lang="vi-VN" sz="3600" dirty="0"/>
              <a:t> </a:t>
            </a:r>
            <a:r>
              <a:rPr lang="vi-VN" sz="3600" dirty="0" err="1"/>
              <a:t>thiện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</a:rPr>
              <a:t>Sau </a:t>
            </a:r>
            <a:r>
              <a:rPr lang="vi-VN" sz="3600" dirty="0" err="1">
                <a:solidFill>
                  <a:srgbClr val="000000"/>
                </a:solidFill>
              </a:rPr>
              <a:t>đó</a:t>
            </a:r>
            <a:r>
              <a:rPr lang="vi-VN" sz="3600" dirty="0">
                <a:solidFill>
                  <a:srgbClr val="000000"/>
                </a:solidFill>
              </a:rPr>
              <a:t>, </a:t>
            </a:r>
            <a:r>
              <a:rPr lang="vi-VN" sz="3600" dirty="0" err="1"/>
              <a:t>báo</a:t>
            </a:r>
            <a:r>
              <a:rPr lang="vi-VN" sz="3600" dirty="0"/>
              <a:t> </a:t>
            </a:r>
            <a:r>
              <a:rPr lang="vi-VN" sz="3600" dirty="0" err="1"/>
              <a:t>cáo</a:t>
            </a:r>
            <a:r>
              <a:rPr lang="vi-VN" sz="3600" dirty="0"/>
              <a:t> </a:t>
            </a:r>
            <a:r>
              <a:rPr lang="vi-VN" sz="3600" dirty="0" err="1"/>
              <a:t>kết</a:t>
            </a:r>
            <a:r>
              <a:rPr lang="vi-VN" sz="3600" dirty="0"/>
              <a:t> </a:t>
            </a:r>
            <a:r>
              <a:rPr lang="vi-VN" sz="3600" dirty="0" err="1"/>
              <a:t>quả</a:t>
            </a:r>
            <a:r>
              <a:rPr lang="vi-VN" sz="3600" dirty="0"/>
              <a:t> </a:t>
            </a:r>
            <a:r>
              <a:rPr lang="vi-VN" sz="3600" dirty="0" err="1"/>
              <a:t>sửa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trước</a:t>
            </a:r>
            <a:r>
              <a:rPr lang="vi-VN" sz="3600" dirty="0"/>
              <a:t> </a:t>
            </a:r>
            <a:r>
              <a:rPr lang="vi-VN" sz="3600" dirty="0" err="1"/>
              <a:t>lớp</a:t>
            </a:r>
            <a:r>
              <a:rPr lang="vi-VN" sz="3600" dirty="0"/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5" name="Freeform 35"/>
          <p:cNvSpPr/>
          <p:nvPr/>
        </p:nvSpPr>
        <p:spPr>
          <a:xfrm flipH="1">
            <a:off x="2398425" y="8388935"/>
            <a:ext cx="5024034" cy="3705225"/>
          </a:xfrm>
          <a:custGeom>
            <a:avLst/>
            <a:gdLst/>
            <a:ahLst/>
            <a:cxnLst/>
            <a:rect l="l" t="t" r="r" b="b"/>
            <a:pathLst>
              <a:path w="5024034" h="3705225">
                <a:moveTo>
                  <a:pt x="5024034" y="0"/>
                </a:moveTo>
                <a:lnTo>
                  <a:pt x="0" y="0"/>
                </a:lnTo>
                <a:lnTo>
                  <a:pt x="0" y="3705225"/>
                </a:lnTo>
                <a:lnTo>
                  <a:pt x="5024034" y="3705225"/>
                </a:lnTo>
                <a:lnTo>
                  <a:pt x="5024034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7" name="Picture 22">
            <a:extLst>
              <a:ext uri="{FF2B5EF4-FFF2-40B4-BE49-F238E27FC236}">
                <a16:creationId xmlns:a16="http://schemas.microsoft.com/office/drawing/2014/main" id="{E8EF7C60-FD03-4EB6-BCF7-9EA0502E3C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488356" y="3372573"/>
            <a:ext cx="6657725" cy="481020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E295C1-B020-4D24-97AF-13D5030518F7}"/>
              </a:ext>
            </a:extLst>
          </p:cNvPr>
          <p:cNvSpPr txBox="1"/>
          <p:nvPr/>
        </p:nvSpPr>
        <p:spPr>
          <a:xfrm>
            <a:off x="4611556" y="124252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LÀM VIỆC NHÓM ĐÔI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3124413" y="722456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7764161" y="0"/>
                </a:moveTo>
                <a:lnTo>
                  <a:pt x="0" y="0"/>
                </a:lnTo>
                <a:lnTo>
                  <a:pt x="0" y="6521896"/>
                </a:lnTo>
                <a:lnTo>
                  <a:pt x="7764161" y="6521896"/>
                </a:lnTo>
                <a:lnTo>
                  <a:pt x="7764161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814390" y="8876860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2635311" y="-170945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FA4A0A04-DA86-4A6A-B816-9E7D3FFEDC2E}"/>
              </a:ext>
            </a:extLst>
          </p:cNvPr>
          <p:cNvSpPr txBox="1"/>
          <p:nvPr/>
        </p:nvSpPr>
        <p:spPr>
          <a:xfrm>
            <a:off x="273031" y="2730311"/>
            <a:ext cx="1798798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r>
              <a:rPr lang="vi-VN" sz="7200" b="1" spc="225" dirty="0">
                <a:solidFill>
                  <a:srgbClr val="C00000"/>
                </a:solidFill>
                <a:cs typeface="Arial" panose="020B0604020202020204" pitchFamily="34" charset="0"/>
              </a:rPr>
              <a:t>: NHƯ MĂNG MỌC THẲNG</a:t>
            </a:r>
            <a:endParaRPr lang="vi-VN" sz="7200" b="1" spc="2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5E9FCE25-6DCC-69F8-060F-189C7688531E}"/>
              </a:ext>
            </a:extLst>
          </p:cNvPr>
          <p:cNvSpPr/>
          <p:nvPr/>
        </p:nvSpPr>
        <p:spPr>
          <a:xfrm>
            <a:off x="266700" y="4381500"/>
            <a:ext cx="7852391" cy="6115050"/>
          </a:xfrm>
          <a:custGeom>
            <a:avLst/>
            <a:gdLst/>
            <a:ahLst/>
            <a:cxnLst/>
            <a:rect l="l" t="t" r="r" b="b"/>
            <a:pathLst>
              <a:path w="5283852" h="4114800">
                <a:moveTo>
                  <a:pt x="0" y="0"/>
                </a:moveTo>
                <a:lnTo>
                  <a:pt x="5283852" y="0"/>
                </a:lnTo>
                <a:lnTo>
                  <a:pt x="52838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82C1E-F577-22E4-D2BA-058E512DDBC2}"/>
              </a:ext>
            </a:extLst>
          </p:cNvPr>
          <p:cNvSpPr txBox="1"/>
          <p:nvPr/>
        </p:nvSpPr>
        <p:spPr>
          <a:xfrm>
            <a:off x="5105400" y="826413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C06E3F-D43B-0DF1-06C3-AD018E5ED3F4}"/>
              </a:ext>
            </a:extLst>
          </p:cNvPr>
          <p:cNvGrpSpPr/>
          <p:nvPr/>
        </p:nvGrpSpPr>
        <p:grpSpPr>
          <a:xfrm>
            <a:off x="266700" y="2022369"/>
            <a:ext cx="9677400" cy="1824923"/>
            <a:chOff x="381000" y="2095499"/>
            <a:chExt cx="9677400" cy="18249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E79875-B585-5593-2B04-373DF88F1D40}"/>
                </a:ext>
              </a:extLst>
            </p:cNvPr>
            <p:cNvSpPr txBox="1"/>
            <p:nvPr/>
          </p:nvSpPr>
          <p:spPr>
            <a:xfrm>
              <a:off x="1828800" y="2095499"/>
              <a:ext cx="8229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Kể tên một số câu chuyện đã học, đã nói về tính trung thực. </a:t>
              </a:r>
            </a:p>
          </p:txBody>
        </p:sp>
        <p:pic>
          <p:nvPicPr>
            <p:cNvPr id="1026" name="Picture 2" descr="Conversation ">
              <a:extLst>
                <a:ext uri="{FF2B5EF4-FFF2-40B4-BE49-F238E27FC236}">
                  <a16:creationId xmlns:a16="http://schemas.microsoft.com/office/drawing/2014/main" id="{5FE2B13B-F137-2101-8B82-054204585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39836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AC0CDC4-BCA6-C523-1D2E-4B85B77C8111}"/>
              </a:ext>
            </a:extLst>
          </p:cNvPr>
          <p:cNvSpPr/>
          <p:nvPr/>
        </p:nvSpPr>
        <p:spPr>
          <a:xfrm>
            <a:off x="9010650" y="3544430"/>
            <a:ext cx="8343900" cy="1824923"/>
          </a:xfrm>
          <a:prstGeom prst="wedgeRoundRectCallout">
            <a:avLst>
              <a:gd name="adj1" fmla="val -62333"/>
              <a:gd name="adj2" fmla="val 32321"/>
              <a:gd name="adj3" fmla="val 16667"/>
            </a:avLst>
          </a:prstGeom>
          <a:solidFill>
            <a:srgbClr val="FFF8F2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Ba lưỡi rìu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DC0B5EF-5B7F-2B89-F794-DE9721D718E8}"/>
              </a:ext>
            </a:extLst>
          </p:cNvPr>
          <p:cNvSpPr/>
          <p:nvPr/>
        </p:nvSpPr>
        <p:spPr>
          <a:xfrm>
            <a:off x="9035634" y="5711655"/>
            <a:ext cx="8343900" cy="1824923"/>
          </a:xfrm>
          <a:prstGeom prst="wedgeRoundRectCallout">
            <a:avLst>
              <a:gd name="adj1" fmla="val -61974"/>
              <a:gd name="adj2" fmla="val 6036"/>
              <a:gd name="adj3" fmla="val 16667"/>
            </a:avLst>
          </a:prstGeom>
          <a:solidFill>
            <a:srgbClr val="FFF8F2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hạt thóc giống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1ED753B-AB97-A99F-67AD-D56D5A37BFC2}"/>
              </a:ext>
            </a:extLst>
          </p:cNvPr>
          <p:cNvSpPr/>
          <p:nvPr/>
        </p:nvSpPr>
        <p:spPr>
          <a:xfrm>
            <a:off x="9035634" y="7878880"/>
            <a:ext cx="8343900" cy="1824923"/>
          </a:xfrm>
          <a:prstGeom prst="wedgeRoundRectCallout">
            <a:avLst>
              <a:gd name="adj1" fmla="val -59279"/>
              <a:gd name="adj2" fmla="val -33392"/>
              <a:gd name="adj3" fmla="val 16667"/>
            </a:avLst>
          </a:prstGeom>
          <a:solidFill>
            <a:srgbClr val="FFF8F2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rùa vàng </a:t>
            </a:r>
          </a:p>
        </p:txBody>
      </p:sp>
    </p:spTree>
    <p:extLst>
      <p:ext uri="{BB962C8B-B14F-4D97-AF65-F5344CB8AC3E}">
        <p14:creationId xmlns:p14="http://schemas.microsoft.com/office/powerpoint/2010/main" val="23026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0800000" flipH="1">
            <a:off x="-411971" y="-2829695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3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3" y="5335704"/>
                </a:lnTo>
                <a:lnTo>
                  <a:pt x="90575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12770646" y="-4122748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5667910" y="-2100400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3" y="0"/>
                </a:lnTo>
                <a:lnTo>
                  <a:pt x="8268763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32409" y="3576945"/>
            <a:ext cx="6466816" cy="2694321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0867" y="3643119"/>
            <a:ext cx="6337319" cy="2557076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498039" y="3078057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0792484" y="3505874"/>
            <a:ext cx="6466816" cy="2694321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860942" y="3572049"/>
            <a:ext cx="6337319" cy="2557076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3258114" y="3006986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1743012" y="3744788"/>
            <a:ext cx="4387319" cy="23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6063857" y="7111053"/>
            <a:ext cx="6466816" cy="2694321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32315" y="7177227"/>
            <a:ext cx="6337319" cy="2557076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8529487" y="6612165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6652727" y="6533990"/>
            <a:ext cx="1985903" cy="1668158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flipH="1">
            <a:off x="17197743" y="7310681"/>
            <a:ext cx="2354874" cy="916260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4388239" y="9920222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-630183" y="6285834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7740961" y="3701403"/>
            <a:ext cx="2809788" cy="2693884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3717084" y="3135629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02437" y="4791879"/>
            <a:ext cx="4755790" cy="561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3477159" y="3064558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748532" y="6669736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3F54E28A-FBD4-44EC-B044-7C62C050C9FA}"/>
              </a:ext>
            </a:extLst>
          </p:cNvPr>
          <p:cNvSpPr txBox="1"/>
          <p:nvPr/>
        </p:nvSpPr>
        <p:spPr>
          <a:xfrm>
            <a:off x="5040997" y="1053921"/>
            <a:ext cx="8512535" cy="1621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8" name="TextBox 29">
            <a:extLst>
              <a:ext uri="{FF2B5EF4-FFF2-40B4-BE49-F238E27FC236}">
                <a16:creationId xmlns:a16="http://schemas.microsoft.com/office/drawing/2014/main" id="{165B48E5-5880-4368-A4EE-29CD76033B1F}"/>
              </a:ext>
            </a:extLst>
          </p:cNvPr>
          <p:cNvSpPr txBox="1"/>
          <p:nvPr/>
        </p:nvSpPr>
        <p:spPr>
          <a:xfrm>
            <a:off x="6900889" y="7323267"/>
            <a:ext cx="4387319" cy="23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51" grpId="0"/>
      <p:bldP spid="52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94619" y="936740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56640" y="115984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3032" y="514350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04620" y="2760194"/>
            <a:ext cx="9678760" cy="4032539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07080" y="2859236"/>
            <a:ext cx="9484943" cy="3827127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TextBox 47">
            <a:extLst>
              <a:ext uri="{FF2B5EF4-FFF2-40B4-BE49-F238E27FC236}">
                <a16:creationId xmlns:a16="http://schemas.microsoft.com/office/drawing/2014/main" id="{C372CE38-BFE2-4330-AD4A-DE6FF92637F8}"/>
              </a:ext>
            </a:extLst>
          </p:cNvPr>
          <p:cNvSpPr txBox="1"/>
          <p:nvPr/>
        </p:nvSpPr>
        <p:spPr>
          <a:xfrm>
            <a:off x="4231884" y="3334209"/>
            <a:ext cx="970460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8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199298" y="3549657"/>
            <a:ext cx="11869573" cy="4380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2 </a:t>
            </a:r>
            <a:r>
              <a:rPr lang="vi-VN" sz="3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sau? 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8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3800" dirty="0" err="1"/>
              <a:t>Trình</a:t>
            </a:r>
            <a:r>
              <a:rPr lang="vi-VN" sz="3800" dirty="0"/>
              <a:t> </a:t>
            </a:r>
            <a:r>
              <a:rPr lang="vi-VN" sz="3800" dirty="0" err="1"/>
              <a:t>bày</a:t>
            </a:r>
            <a:r>
              <a:rPr lang="vi-VN" sz="3800" dirty="0"/>
              <a:t> ý </a:t>
            </a:r>
            <a:r>
              <a:rPr lang="vi-VN" sz="3800" dirty="0" err="1"/>
              <a:t>kiến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em </a:t>
            </a:r>
            <a:r>
              <a:rPr lang="vi-VN" sz="3800" dirty="0" err="1"/>
              <a:t>về</a:t>
            </a:r>
            <a:r>
              <a:rPr lang="vi-VN" sz="3800" dirty="0"/>
              <a:t> </a:t>
            </a:r>
            <a:r>
              <a:rPr lang="vi-VN" sz="3800" dirty="0" err="1"/>
              <a:t>tính</a:t>
            </a:r>
            <a:r>
              <a:rPr lang="vi-VN" sz="3800" dirty="0"/>
              <a:t> </a:t>
            </a:r>
            <a:r>
              <a:rPr lang="vi-VN" sz="3800" dirty="0" err="1"/>
              <a:t>cách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các</a:t>
            </a:r>
            <a:r>
              <a:rPr lang="vi-VN" sz="3800" dirty="0"/>
              <a:t> nhân </a:t>
            </a:r>
            <a:r>
              <a:rPr lang="vi-VN" sz="3800" dirty="0" err="1"/>
              <a:t>vật</a:t>
            </a:r>
            <a:r>
              <a:rPr lang="vi-VN" sz="3800" dirty="0"/>
              <a:t> trong </a:t>
            </a:r>
            <a:r>
              <a:rPr lang="vi-VN" sz="3800" dirty="0" err="1"/>
              <a:t>một</a:t>
            </a:r>
            <a:r>
              <a:rPr lang="vi-VN" sz="3800" dirty="0"/>
              <a:t> câu </a:t>
            </a:r>
            <a:r>
              <a:rPr lang="vi-VN" sz="3800" dirty="0" err="1"/>
              <a:t>chuyện</a:t>
            </a:r>
            <a:r>
              <a:rPr lang="vi-VN" sz="3800" dirty="0"/>
              <a:t> </a:t>
            </a:r>
            <a:r>
              <a:rPr lang="vi-VN" sz="3800" dirty="0" err="1"/>
              <a:t>đã</a:t>
            </a:r>
            <a:r>
              <a:rPr lang="vi-VN" sz="3800" dirty="0"/>
              <a:t> </a:t>
            </a:r>
            <a:r>
              <a:rPr lang="vi-VN" sz="3800" dirty="0" err="1"/>
              <a:t>học</a:t>
            </a:r>
            <a:r>
              <a:rPr lang="vi-VN" sz="3800" dirty="0"/>
              <a:t> ở </a:t>
            </a:r>
            <a:r>
              <a:rPr lang="vi-VN" sz="3800" dirty="0" err="1"/>
              <a:t>Bài</a:t>
            </a:r>
            <a:r>
              <a:rPr lang="vi-VN" sz="3800" dirty="0"/>
              <a:t> 3.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8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800" dirty="0" err="1"/>
              <a:t>Trình</a:t>
            </a:r>
            <a:r>
              <a:rPr lang="vi-VN" sz="3800" dirty="0"/>
              <a:t> </a:t>
            </a:r>
            <a:r>
              <a:rPr lang="vi-VN" sz="3800" dirty="0" err="1"/>
              <a:t>bày</a:t>
            </a:r>
            <a:r>
              <a:rPr lang="vi-VN" sz="3800" dirty="0"/>
              <a:t> ý </a:t>
            </a:r>
            <a:r>
              <a:rPr lang="vi-VN" sz="3800" dirty="0" err="1"/>
              <a:t>kiến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em </a:t>
            </a:r>
            <a:r>
              <a:rPr lang="vi-VN" sz="3800" dirty="0" err="1"/>
              <a:t>về</a:t>
            </a:r>
            <a:r>
              <a:rPr lang="vi-VN" sz="3800" dirty="0"/>
              <a:t> </a:t>
            </a:r>
            <a:r>
              <a:rPr lang="vi-VN" sz="3800" dirty="0" err="1"/>
              <a:t>biểu</a:t>
            </a:r>
            <a:r>
              <a:rPr lang="vi-VN" sz="3800" dirty="0"/>
              <a:t> </a:t>
            </a:r>
            <a:r>
              <a:rPr lang="vi-VN" sz="3800" dirty="0" err="1"/>
              <a:t>hiện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tính</a:t>
            </a:r>
            <a:r>
              <a:rPr lang="vi-VN" sz="3800" dirty="0"/>
              <a:t> trung </a:t>
            </a:r>
            <a:r>
              <a:rPr lang="vi-VN" sz="3800" dirty="0" err="1"/>
              <a:t>thực</a:t>
            </a:r>
            <a:r>
              <a:rPr lang="vi-VN" sz="3800" dirty="0"/>
              <a:t> trong </a:t>
            </a:r>
            <a:r>
              <a:rPr lang="vi-VN" sz="3800" dirty="0" err="1"/>
              <a:t>học</a:t>
            </a:r>
            <a:r>
              <a:rPr lang="vi-VN" sz="3800" dirty="0"/>
              <a:t> </a:t>
            </a:r>
            <a:r>
              <a:rPr lang="vi-VN" sz="3800" dirty="0" err="1"/>
              <a:t>tập</a:t>
            </a:r>
            <a:r>
              <a:rPr lang="vi-VN" sz="3800" dirty="0"/>
              <a:t> </a:t>
            </a:r>
            <a:r>
              <a:rPr lang="vi-VN" sz="3800" dirty="0" err="1"/>
              <a:t>và</a:t>
            </a:r>
            <a:r>
              <a:rPr lang="vi-VN" sz="3800" dirty="0"/>
              <a:t> </a:t>
            </a:r>
            <a:r>
              <a:rPr lang="vi-VN" sz="3800" dirty="0" err="1"/>
              <a:t>đời</a:t>
            </a:r>
            <a:r>
              <a:rPr lang="vi-VN" sz="3800" dirty="0"/>
              <a:t> </a:t>
            </a:r>
            <a:r>
              <a:rPr lang="vi-VN" sz="3800" dirty="0" err="1"/>
              <a:t>sống</a:t>
            </a:r>
            <a:r>
              <a:rPr lang="vi-VN" sz="3800" dirty="0"/>
              <a:t>.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3">
            <a:extLst>
              <a:ext uri="{FF2B5EF4-FFF2-40B4-BE49-F238E27FC236}">
                <a16:creationId xmlns:a16="http://schemas.microsoft.com/office/drawing/2014/main" id="{59C3C5B8-6FD3-47FE-A5FC-E244E184414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272942" y="1554960"/>
            <a:ext cx="2765774" cy="22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94619" y="936740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56640" y="115984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3032" y="514350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04620" y="2760194"/>
            <a:ext cx="9678760" cy="4032539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07080" y="2859236"/>
            <a:ext cx="9484943" cy="3827127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TextBox 47">
            <a:extLst>
              <a:ext uri="{FF2B5EF4-FFF2-40B4-BE49-F238E27FC236}">
                <a16:creationId xmlns:a16="http://schemas.microsoft.com/office/drawing/2014/main" id="{C372CE38-BFE2-4330-AD4A-DE6FF92637F8}"/>
              </a:ext>
            </a:extLst>
          </p:cNvPr>
          <p:cNvSpPr txBox="1"/>
          <p:nvPr/>
        </p:nvSpPr>
        <p:spPr>
          <a:xfrm>
            <a:off x="4231884" y="3334209"/>
            <a:ext cx="970460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vi-VN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2</a:t>
            </a:r>
            <a:endParaRPr lang="vi-VN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TRONG NHÓM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E295C1-B020-4D24-97AF-13D5030518F7}"/>
              </a:ext>
            </a:extLst>
          </p:cNvPr>
          <p:cNvSpPr txBox="1"/>
          <p:nvPr/>
        </p:nvSpPr>
        <p:spPr>
          <a:xfrm>
            <a:off x="4405535" y="91916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TRAO ĐỔI NHÓM ĐÔI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31186" y="2115698"/>
            <a:ext cx="1315690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37AE9-2E77-434B-A7C9-9407FC04F60E}"/>
              </a:ext>
            </a:extLst>
          </p:cNvPr>
          <p:cNvSpPr/>
          <p:nvPr/>
        </p:nvSpPr>
        <p:spPr>
          <a:xfrm>
            <a:off x="2265398" y="5365193"/>
            <a:ext cx="3775456" cy="32915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chuyên trao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5A9CEA-4475-45C3-B812-3C6F79FF2D1F}"/>
              </a:ext>
            </a:extLst>
          </p:cNvPr>
          <p:cNvSpPr/>
          <p:nvPr/>
        </p:nvSpPr>
        <p:spPr>
          <a:xfrm>
            <a:off x="7220644" y="5365192"/>
            <a:ext cx="3775456" cy="32915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vi-VN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BF32C-C625-403A-AB39-D1F3DF9DF8C7}"/>
              </a:ext>
            </a:extLst>
          </p:cNvPr>
          <p:cNvSpPr/>
          <p:nvPr/>
        </p:nvSpPr>
        <p:spPr>
          <a:xfrm>
            <a:off x="12175890" y="5365191"/>
            <a:ext cx="3775456" cy="32915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CD4266-8BCB-41E1-87A9-03D2604350E5}"/>
              </a:ext>
            </a:extLst>
          </p:cNvPr>
          <p:cNvSpPr/>
          <p:nvPr/>
        </p:nvSpPr>
        <p:spPr>
          <a:xfrm>
            <a:off x="6292868" y="6826913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A6975E-C05A-4D8E-855B-62754A52AD30}"/>
              </a:ext>
            </a:extLst>
          </p:cNvPr>
          <p:cNvSpPr/>
          <p:nvPr/>
        </p:nvSpPr>
        <p:spPr>
          <a:xfrm>
            <a:off x="11260981" y="6826912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34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0" grpId="0" animBg="1"/>
      <p:bldP spid="21" grpId="0" animBg="1"/>
      <p:bldP spid="1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31186" y="2115698"/>
            <a:ext cx="1315690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85104-3F0C-43CB-B996-4E73718008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4342" r="2763" b="3025"/>
          <a:stretch/>
        </p:blipFill>
        <p:spPr>
          <a:xfrm>
            <a:off x="2349429" y="3545225"/>
            <a:ext cx="13952003" cy="60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E295C1-B020-4D24-97AF-13D5030518F7}"/>
              </a:ext>
            </a:extLst>
          </p:cNvPr>
          <p:cNvSpPr txBox="1"/>
          <p:nvPr/>
        </p:nvSpPr>
        <p:spPr>
          <a:xfrm>
            <a:off x="4405535" y="66475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TRAO ĐỔI NHÓM ĐÔI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29921" y="2245541"/>
            <a:ext cx="13156901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600" dirty="0" err="1"/>
              <a:t>Trình</a:t>
            </a:r>
            <a:r>
              <a:rPr lang="vi-VN" sz="3600" dirty="0"/>
              <a:t> </a:t>
            </a:r>
            <a:r>
              <a:rPr lang="vi-VN" sz="3600" dirty="0" err="1"/>
              <a:t>bày</a:t>
            </a:r>
            <a:r>
              <a:rPr lang="vi-VN" sz="3600" dirty="0"/>
              <a:t> ý </a:t>
            </a:r>
            <a:r>
              <a:rPr lang="vi-VN" sz="3600" dirty="0" err="1"/>
              <a:t>kiến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em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biểu</a:t>
            </a:r>
            <a:r>
              <a:rPr lang="vi-VN" sz="3600" dirty="0"/>
              <a:t> </a:t>
            </a:r>
            <a:r>
              <a:rPr lang="vi-VN" sz="3600" dirty="0" err="1"/>
              <a:t>hiện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tính</a:t>
            </a:r>
            <a:r>
              <a:rPr lang="vi-VN" sz="3600" dirty="0"/>
              <a:t> trung </a:t>
            </a:r>
            <a:r>
              <a:rPr lang="vi-VN" sz="3600" dirty="0" err="1"/>
              <a:t>thực</a:t>
            </a:r>
            <a:r>
              <a:rPr lang="vi-VN" sz="3600" dirty="0"/>
              <a:t> trong </a:t>
            </a:r>
            <a:r>
              <a:rPr lang="vi-VN" sz="3600" dirty="0" err="1"/>
              <a:t>học</a:t>
            </a:r>
            <a:r>
              <a:rPr lang="vi-VN" sz="3600" dirty="0"/>
              <a:t> </a:t>
            </a:r>
            <a:r>
              <a:rPr lang="vi-VN" sz="3600" dirty="0" err="1"/>
              <a:t>tập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đời</a:t>
            </a:r>
            <a:r>
              <a:rPr lang="vi-VN" sz="3600" dirty="0"/>
              <a:t> </a:t>
            </a:r>
            <a:r>
              <a:rPr lang="vi-VN" sz="3600" dirty="0" err="1"/>
              <a:t>sống</a:t>
            </a:r>
            <a:r>
              <a:rPr lang="vi-VN" sz="3600" dirty="0"/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37AE9-2E77-434B-A7C9-9407FC04F60E}"/>
              </a:ext>
            </a:extLst>
          </p:cNvPr>
          <p:cNvSpPr/>
          <p:nvPr/>
        </p:nvSpPr>
        <p:spPr>
          <a:xfrm>
            <a:off x="2008590" y="4101297"/>
            <a:ext cx="3703806" cy="51065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 chuyên trao </a:t>
            </a:r>
            <a:r>
              <a:rPr lang="vi-VN" sz="3200" dirty="0" err="1">
                <a:solidFill>
                  <a:schemeClr val="tx1"/>
                </a:solidFill>
              </a:rPr>
              <a:t>đổi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về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huống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thể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cách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ứng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xử</a:t>
            </a:r>
            <a:r>
              <a:rPr lang="vi-VN" sz="3200" dirty="0">
                <a:solidFill>
                  <a:schemeClr val="tx1"/>
                </a:solidFill>
              </a:rPr>
              <a:t> trung </a:t>
            </a:r>
            <a:r>
              <a:rPr lang="vi-VN" sz="3200" dirty="0" err="1">
                <a:solidFill>
                  <a:schemeClr val="tx1"/>
                </a:solidFill>
              </a:rPr>
              <a:t>thực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và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huống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thể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cách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ứng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xử</a:t>
            </a:r>
            <a:r>
              <a:rPr lang="vi-VN" sz="3200" dirty="0">
                <a:solidFill>
                  <a:schemeClr val="tx1"/>
                </a:solidFill>
              </a:rPr>
              <a:t> không trung </a:t>
            </a:r>
            <a:r>
              <a:rPr lang="vi-VN" sz="3200" dirty="0" err="1">
                <a:solidFill>
                  <a:schemeClr val="tx1"/>
                </a:solidFill>
              </a:rPr>
              <a:t>thực</a:t>
            </a:r>
            <a:r>
              <a:rPr lang="vi-VN" sz="3200" dirty="0">
                <a:solidFill>
                  <a:schemeClr val="tx1"/>
                </a:solidFill>
              </a:rPr>
              <a:t>.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5A9CEA-4475-45C3-B812-3C6F79FF2D1F}"/>
              </a:ext>
            </a:extLst>
          </p:cNvPr>
          <p:cNvSpPr/>
          <p:nvPr/>
        </p:nvSpPr>
        <p:spPr>
          <a:xfrm>
            <a:off x="7342194" y="4101297"/>
            <a:ext cx="3703806" cy="519229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chemeClr val="tx1"/>
                </a:solidFill>
              </a:rPr>
              <a:t>Các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ghép</a:t>
            </a:r>
            <a:r>
              <a:rPr lang="vi-VN" sz="3200" dirty="0">
                <a:solidFill>
                  <a:schemeClr val="tx1"/>
                </a:solidFill>
              </a:rPr>
              <a:t> trao </a:t>
            </a:r>
            <a:r>
              <a:rPr lang="vi-VN" sz="3200" dirty="0" err="1">
                <a:solidFill>
                  <a:schemeClr val="tx1"/>
                </a:solidFill>
              </a:rPr>
              <a:t>đổi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về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cả</a:t>
            </a:r>
            <a:r>
              <a:rPr lang="vi-VN" sz="3200" dirty="0">
                <a:solidFill>
                  <a:schemeClr val="tx1"/>
                </a:solidFill>
              </a:rPr>
              <a:t> hai </a:t>
            </a:r>
            <a:r>
              <a:rPr lang="vi-VN" sz="3200" dirty="0" err="1">
                <a:solidFill>
                  <a:schemeClr val="tx1"/>
                </a:solidFill>
              </a:rPr>
              <a:t>loại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huống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BF32C-C625-403A-AB39-D1F3DF9DF8C7}"/>
              </a:ext>
            </a:extLst>
          </p:cNvPr>
          <p:cNvSpPr/>
          <p:nvPr/>
        </p:nvSpPr>
        <p:spPr>
          <a:xfrm>
            <a:off x="12904187" y="4015577"/>
            <a:ext cx="3703806" cy="519229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chemeClr val="tx1"/>
                </a:solidFill>
              </a:rPr>
              <a:t>Đại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diện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của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ghép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trình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bày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trước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lớp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về</a:t>
            </a:r>
            <a:r>
              <a:rPr lang="vi-VN" sz="3200" dirty="0">
                <a:solidFill>
                  <a:schemeClr val="tx1"/>
                </a:solidFill>
              </a:rPr>
              <a:t> ý </a:t>
            </a:r>
            <a:r>
              <a:rPr lang="vi-VN" sz="3200" dirty="0" err="1">
                <a:solidFill>
                  <a:schemeClr val="tx1"/>
                </a:solidFill>
              </a:rPr>
              <a:t>kiến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của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nhóm</a:t>
            </a:r>
            <a:r>
              <a:rPr lang="vi-VN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CCD4266-8BCB-41E1-87A9-03D2604350E5}"/>
              </a:ext>
            </a:extLst>
          </p:cNvPr>
          <p:cNvSpPr/>
          <p:nvPr/>
        </p:nvSpPr>
        <p:spPr>
          <a:xfrm>
            <a:off x="6127470" y="6498263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A6975E-C05A-4D8E-855B-62754A52AD30}"/>
              </a:ext>
            </a:extLst>
          </p:cNvPr>
          <p:cNvSpPr/>
          <p:nvPr/>
        </p:nvSpPr>
        <p:spPr>
          <a:xfrm>
            <a:off x="11540760" y="6498262"/>
            <a:ext cx="868667" cy="58251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1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0" grpId="0" animBg="1"/>
      <p:bldP spid="21" grpId="0" animBg="1"/>
      <p:bldP spid="12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74102" y="805050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500106" y="5817916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2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2" y="5335704"/>
                </a:lnTo>
                <a:lnTo>
                  <a:pt x="90575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500106" y="6244630"/>
            <a:ext cx="5043840" cy="4810563"/>
          </a:xfrm>
          <a:custGeom>
            <a:avLst/>
            <a:gdLst/>
            <a:ahLst/>
            <a:cxnLst/>
            <a:rect l="l" t="t" r="r" b="b"/>
            <a:pathLst>
              <a:path w="5043840" h="4810563">
                <a:moveTo>
                  <a:pt x="0" y="0"/>
                </a:moveTo>
                <a:lnTo>
                  <a:pt x="5043840" y="0"/>
                </a:lnTo>
                <a:lnTo>
                  <a:pt x="5043840" y="4810563"/>
                </a:lnTo>
                <a:lnTo>
                  <a:pt x="0" y="4810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68444" y="154993"/>
            <a:ext cx="11280079" cy="8544660"/>
          </a:xfrm>
          <a:custGeom>
            <a:avLst/>
            <a:gdLst/>
            <a:ahLst/>
            <a:cxnLst/>
            <a:rect l="l" t="t" r="r" b="b"/>
            <a:pathLst>
              <a:path w="11280079" h="8544660">
                <a:moveTo>
                  <a:pt x="0" y="0"/>
                </a:moveTo>
                <a:lnTo>
                  <a:pt x="11280079" y="0"/>
                </a:lnTo>
                <a:lnTo>
                  <a:pt x="11280079" y="8544660"/>
                </a:lnTo>
                <a:lnTo>
                  <a:pt x="0" y="8544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9" name="Freeform 9"/>
          <p:cNvSpPr/>
          <p:nvPr/>
        </p:nvSpPr>
        <p:spPr>
          <a:xfrm>
            <a:off x="-1699807" y="6398205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75179" y="1301740"/>
            <a:ext cx="1985903" cy="1668158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4720195" y="2078431"/>
            <a:ext cx="2354874" cy="916260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8743" y="4975618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96314">
            <a:off x="4817252" y="7171687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15019">
            <a:off x="10728466" y="635488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4"/>
                </a:lnTo>
                <a:lnTo>
                  <a:pt x="0" y="13325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390454" y="4680553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69150" y="88538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0" y="0"/>
                </a:lnTo>
                <a:lnTo>
                  <a:pt x="719100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630183" y="6285834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E8E26AD4-2205-4D5E-A820-90F8F7FA8E2F}"/>
              </a:ext>
            </a:extLst>
          </p:cNvPr>
          <p:cNvSpPr txBox="1"/>
          <p:nvPr/>
        </p:nvSpPr>
        <p:spPr>
          <a:xfrm>
            <a:off x="1686756" y="2413685"/>
            <a:ext cx="11703698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BÀI VIẾT</a:t>
            </a: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82377" y="2042425"/>
            <a:ext cx="1579991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9437" y="2127176"/>
            <a:ext cx="1562463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824692" y="1698379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987673" y="1635905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D22EE-7946-49D8-BD16-6D5A9A72FAB3}"/>
              </a:ext>
            </a:extLst>
          </p:cNvPr>
          <p:cNvSpPr txBox="1"/>
          <p:nvPr/>
        </p:nvSpPr>
        <p:spPr>
          <a:xfrm>
            <a:off x="2531186" y="2115698"/>
            <a:ext cx="1315690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2B2D58-B56C-4F64-A276-2E88439228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13143" r="5215" b="21358"/>
          <a:stretch/>
        </p:blipFill>
        <p:spPr>
          <a:xfrm>
            <a:off x="1573230" y="4028579"/>
            <a:ext cx="15425980" cy="46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750986" y="81653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4659" y="6590448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2" y="0"/>
                </a:lnTo>
                <a:lnTo>
                  <a:pt x="9057522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77220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0" y="0"/>
                </a:lnTo>
                <a:lnTo>
                  <a:pt x="7764160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94619" y="936740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7"/>
                </a:lnTo>
                <a:lnTo>
                  <a:pt x="0" y="1251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56640" y="115984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96314">
            <a:off x="4356160" y="7672776"/>
            <a:ext cx="652496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496314">
            <a:off x="12429258" y="527820"/>
            <a:ext cx="831786" cy="828761"/>
          </a:xfrm>
          <a:custGeom>
            <a:avLst/>
            <a:gdLst/>
            <a:ahLst/>
            <a:cxnLst/>
            <a:rect l="l" t="t" r="r" b="b"/>
            <a:pathLst>
              <a:path w="831786" h="828761">
                <a:moveTo>
                  <a:pt x="0" y="0"/>
                </a:moveTo>
                <a:lnTo>
                  <a:pt x="831786" y="0"/>
                </a:lnTo>
                <a:lnTo>
                  <a:pt x="831786" y="828762"/>
                </a:lnTo>
                <a:lnTo>
                  <a:pt x="0" y="828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3032" y="514350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59300" y="408343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73967" y="762922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482637" y="47229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3"/>
                </a:lnTo>
                <a:lnTo>
                  <a:pt x="0" y="6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04620" y="2760194"/>
            <a:ext cx="9678760" cy="4032539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07080" y="2859236"/>
            <a:ext cx="9484943" cy="3827127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8" name="TextBox 47">
            <a:extLst>
              <a:ext uri="{FF2B5EF4-FFF2-40B4-BE49-F238E27FC236}">
                <a16:creationId xmlns:a16="http://schemas.microsoft.com/office/drawing/2014/main" id="{C372CE38-BFE2-4330-AD4A-DE6FF92637F8}"/>
              </a:ext>
            </a:extLst>
          </p:cNvPr>
          <p:cNvSpPr txBox="1"/>
          <p:nvPr/>
        </p:nvSpPr>
        <p:spPr>
          <a:xfrm>
            <a:off x="4231884" y="3334209"/>
            <a:ext cx="970460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</a:t>
            </a: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TRƯỚC LỚP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43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8CF1EA-1BB1-4367-9481-C98C16D76A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39" b="94355" l="3654" r="96346">
                        <a14:foregroundMark x1="50577" y1="26290" x2="40962" y2="25484"/>
                        <a14:foregroundMark x1="40962" y1="25484" x2="40577" y2="26290"/>
                        <a14:foregroundMark x1="42500" y1="21935" x2="45192" y2="24677"/>
                        <a14:foregroundMark x1="60000" y1="20323" x2="64808" y2="28226"/>
                        <a14:foregroundMark x1="11346" y1="65968" x2="11923" y2="75645"/>
                        <a14:foregroundMark x1="3654" y1="66290" x2="9423" y2="77097"/>
                        <a14:foregroundMark x1="21731" y1="75161" x2="23269" y2="83387"/>
                        <a14:foregroundMark x1="23269" y1="83387" x2="34423" y2="93226"/>
                        <a14:foregroundMark x1="34423" y1="93226" x2="69808" y2="91452"/>
                        <a14:foregroundMark x1="69808" y1="91452" x2="79615" y2="87097"/>
                        <a14:foregroundMark x1="79615" y1="87097" x2="79231" y2="79677"/>
                        <a14:foregroundMark x1="20000" y1="75645" x2="44808" y2="75645"/>
                        <a14:foregroundMark x1="44808" y1="75645" x2="66154" y2="77258"/>
                        <a14:foregroundMark x1="66154" y1="77258" x2="44423" y2="87097"/>
                        <a14:foregroundMark x1="44423" y1="87097" x2="60000" y2="84355"/>
                        <a14:foregroundMark x1="60000" y1="84355" x2="61346" y2="83548"/>
                        <a14:foregroundMark x1="23654" y1="92903" x2="70000" y2="94355"/>
                        <a14:foregroundMark x1="89231" y1="67581" x2="96538" y2="68548"/>
                        <a14:foregroundMark x1="96538" y1="68548" x2="92115" y2="77581"/>
                        <a14:foregroundMark x1="11923" y1="77258" x2="21346" y2="82742"/>
                        <a14:foregroundMark x1="34231" y1="20323" x2="39808" y2="8871"/>
                        <a14:foregroundMark x1="39808" y1="8871" x2="46346" y2="4839"/>
                        <a14:foregroundMark x1="46346" y1="4839" x2="54423" y2="4839"/>
                        <a14:foregroundMark x1="54423" y1="4839" x2="67692" y2="11935"/>
                        <a14:foregroundMark x1="67692" y1="11935" x2="70577" y2="19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/>
        </p:blipFill>
        <p:spPr>
          <a:xfrm>
            <a:off x="1123110" y="2136157"/>
            <a:ext cx="6605505" cy="767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BAE887-7045-47AF-81AB-59C68715DCAC}"/>
              </a:ext>
            </a:extLst>
          </p:cNvPr>
          <p:cNvSpPr txBox="1"/>
          <p:nvPr/>
        </p:nvSpPr>
        <p:spPr>
          <a:xfrm>
            <a:off x="8206402" y="4527369"/>
            <a:ext cx="71628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73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0800000">
            <a:off x="12573000" y="-2889777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>
            <a:off x="-1877708" y="-1415855"/>
            <a:ext cx="7650771" cy="4506999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7000"/>
                </a:lnTo>
                <a:lnTo>
                  <a:pt x="7650771" y="4507000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3426771" y="-4273724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7389668" y="-196627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7393696" y="9360431"/>
            <a:ext cx="1788607" cy="695931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69617" y="9784314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96314">
            <a:off x="12939716" y="4889063"/>
            <a:ext cx="926237" cy="650124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15019">
            <a:off x="3305127" y="2610123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7" y="0"/>
                </a:lnTo>
                <a:lnTo>
                  <a:pt x="1337367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28700" y="404480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482637" y="925830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9014601" y="-3952379"/>
            <a:ext cx="6447691" cy="6076949"/>
          </a:xfrm>
          <a:custGeom>
            <a:avLst/>
            <a:gdLst/>
            <a:ahLst/>
            <a:cxnLst/>
            <a:rect l="l" t="t" r="r" b="b"/>
            <a:pathLst>
              <a:path w="6447691" h="6076949">
                <a:moveTo>
                  <a:pt x="0" y="0"/>
                </a:moveTo>
                <a:lnTo>
                  <a:pt x="6447690" y="0"/>
                </a:lnTo>
                <a:lnTo>
                  <a:pt x="6447690" y="6076949"/>
                </a:lnTo>
                <a:lnTo>
                  <a:pt x="0" y="607694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6858628" y="3841616"/>
            <a:ext cx="5558682" cy="516292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897658" y="3964232"/>
            <a:ext cx="5447369" cy="4899935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507838" y="4284155"/>
            <a:ext cx="4371160" cy="408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nhà</a:t>
            </a:r>
            <a:r>
              <a:rPr lang="vi-VN" sz="3600" dirty="0"/>
              <a:t> </a:t>
            </a:r>
            <a:r>
              <a:rPr lang="vi-VN" sz="3600" dirty="0" err="1"/>
              <a:t>kể</a:t>
            </a:r>
            <a:r>
              <a:rPr lang="vi-VN" sz="3600" dirty="0"/>
              <a:t> (</a:t>
            </a:r>
            <a:r>
              <a:rPr lang="vi-VN" sz="3600" dirty="0" err="1"/>
              <a:t>đọc</a:t>
            </a:r>
            <a:r>
              <a:rPr lang="vi-VN" sz="3600" dirty="0"/>
              <a:t>) </a:t>
            </a:r>
            <a:r>
              <a:rPr lang="vi-VN" sz="3600" dirty="0" err="1"/>
              <a:t>lại</a:t>
            </a:r>
            <a:r>
              <a:rPr lang="vi-VN" sz="3600" dirty="0"/>
              <a:t> cho </a:t>
            </a:r>
            <a:r>
              <a:rPr lang="vi-VN" sz="3600" dirty="0" err="1"/>
              <a:t>người</a:t>
            </a:r>
            <a:r>
              <a:rPr lang="vi-VN" sz="3600" dirty="0"/>
              <a:t> thân nghe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chuẩn</a:t>
            </a:r>
            <a:r>
              <a:rPr lang="vi-VN" sz="3600" dirty="0"/>
              <a:t> </a:t>
            </a:r>
            <a:r>
              <a:rPr lang="vi-VN" sz="3600" dirty="0" err="1"/>
              <a:t>bị</a:t>
            </a:r>
            <a:r>
              <a:rPr lang="vi-VN" sz="3600" dirty="0"/>
              <a:t> </a:t>
            </a:r>
            <a:r>
              <a:rPr lang="vi-VN" sz="3600" dirty="0" err="1"/>
              <a:t>nội</a:t>
            </a:r>
            <a:r>
              <a:rPr lang="vi-VN" sz="3600" dirty="0"/>
              <a:t> dung cho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nghe </a:t>
            </a:r>
            <a:r>
              <a:rPr lang="vi-VN" sz="3600" dirty="0" err="1"/>
              <a:t>tuần</a:t>
            </a:r>
            <a:r>
              <a:rPr lang="vi-VN" sz="3600" dirty="0"/>
              <a:t> </a:t>
            </a:r>
            <a:r>
              <a:rPr lang="vi-VN" sz="3600" dirty="0" err="1"/>
              <a:t>tới</a:t>
            </a:r>
            <a:r>
              <a:rPr lang="vi-VN" sz="3600" dirty="0"/>
              <a:t>.</a:t>
            </a:r>
            <a:endParaRPr lang="en-US" sz="48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61" name="TextBox 12">
            <a:extLst>
              <a:ext uri="{FF2B5EF4-FFF2-40B4-BE49-F238E27FC236}">
                <a16:creationId xmlns:a16="http://schemas.microsoft.com/office/drawing/2014/main" id="{E2F99714-4151-4565-83F9-925E339AE6E9}"/>
              </a:ext>
            </a:extLst>
          </p:cNvPr>
          <p:cNvSpPr txBox="1"/>
          <p:nvPr/>
        </p:nvSpPr>
        <p:spPr>
          <a:xfrm>
            <a:off x="5071562" y="2002000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474102" y="8050503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500106" y="5817916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2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2" y="5335704"/>
                </a:lnTo>
                <a:lnTo>
                  <a:pt x="90575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699807" y="6398205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7347004" y="442732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30183" y="6285834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8F31A-6B60-4521-B6EF-0869CFA3E014}"/>
              </a:ext>
            </a:extLst>
          </p:cNvPr>
          <p:cNvSpPr txBox="1"/>
          <p:nvPr/>
        </p:nvSpPr>
        <p:spPr>
          <a:xfrm>
            <a:off x="2158210" y="2537783"/>
            <a:ext cx="14282153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HỌC KẾT THÚC, CẢM ƠN CÁC EM ĐÃ LẮNG NGHE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2957142" y="-2640472"/>
            <a:ext cx="7215225" cy="5931844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>
            <a:off x="-1493563" y="-1166550"/>
            <a:ext cx="7109852" cy="4099241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7000"/>
                </a:lnTo>
                <a:lnTo>
                  <a:pt x="7650771" y="4507000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3810913" y="-4024419"/>
            <a:ext cx="7215225" cy="5931844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7378381" y="-1423566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56365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183378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091861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18874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273576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654369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562853" y="4637831"/>
            <a:ext cx="3784150" cy="3753619"/>
          </a:xfrm>
          <a:custGeom>
            <a:avLst/>
            <a:gdLst/>
            <a:ahLst/>
            <a:cxnLst/>
            <a:rect l="l" t="t" r="r" b="b"/>
            <a:pathLst>
              <a:path w="3784150" h="2339293">
                <a:moveTo>
                  <a:pt x="0" y="0"/>
                </a:moveTo>
                <a:lnTo>
                  <a:pt x="3784150" y="0"/>
                </a:lnTo>
                <a:lnTo>
                  <a:pt x="3784150" y="2339293"/>
                </a:lnTo>
                <a:lnTo>
                  <a:pt x="0" y="23392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889865" y="3948011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569617" y="9784314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10800000">
            <a:off x="9463097" y="-3294766"/>
            <a:ext cx="5991831" cy="5527153"/>
          </a:xfrm>
          <a:custGeom>
            <a:avLst/>
            <a:gdLst/>
            <a:ahLst/>
            <a:cxnLst/>
            <a:rect l="l" t="t" r="r" b="b"/>
            <a:pathLst>
              <a:path w="6447691" h="6076949">
                <a:moveTo>
                  <a:pt x="0" y="0"/>
                </a:moveTo>
                <a:lnTo>
                  <a:pt x="6447690" y="0"/>
                </a:lnTo>
                <a:lnTo>
                  <a:pt x="6447690" y="6076949"/>
                </a:lnTo>
                <a:lnTo>
                  <a:pt x="0" y="60769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862499" y="5180940"/>
            <a:ext cx="3695792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402422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26857" y="5573070"/>
            <a:ext cx="3608328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Tham gia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637918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75419" y="5884310"/>
            <a:ext cx="360832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873414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723717" y="5314534"/>
            <a:ext cx="360832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endParaRPr lang="en-US" sz="3600" dirty="0">
              <a:solidFill>
                <a:srgbClr val="000000"/>
              </a:solidFill>
              <a:latin typeface="Cakerolli 1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108910" y="4005583"/>
            <a:ext cx="692035" cy="84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B3D5B2C5-359C-4585-AB2C-36CDFFC7F1FE}"/>
              </a:ext>
            </a:extLst>
          </p:cNvPr>
          <p:cNvSpPr txBox="1"/>
          <p:nvPr/>
        </p:nvSpPr>
        <p:spPr>
          <a:xfrm>
            <a:off x="5856734" y="1496668"/>
            <a:ext cx="6719906" cy="162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937631" y="1560732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61520" y="1658381"/>
            <a:ext cx="1428206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454717" y="5972628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2109381" y="6513602"/>
            <a:ext cx="7650771" cy="4506999"/>
          </a:xfrm>
          <a:custGeom>
            <a:avLst/>
            <a:gdLst/>
            <a:ahLst/>
            <a:cxnLst/>
            <a:rect l="l" t="t" r="r" b="b"/>
            <a:pathLst>
              <a:path w="7650771" h="4506999">
                <a:moveTo>
                  <a:pt x="7650771" y="0"/>
                </a:moveTo>
                <a:lnTo>
                  <a:pt x="0" y="0"/>
                </a:lnTo>
                <a:lnTo>
                  <a:pt x="0" y="4506999"/>
                </a:lnTo>
                <a:lnTo>
                  <a:pt x="7650771" y="4506999"/>
                </a:lnTo>
                <a:lnTo>
                  <a:pt x="76507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264706" y="7759653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0" y="0"/>
                </a:moveTo>
                <a:lnTo>
                  <a:pt x="7764161" y="0"/>
                </a:lnTo>
                <a:lnTo>
                  <a:pt x="7764161" y="6521896"/>
                </a:lnTo>
                <a:lnTo>
                  <a:pt x="0" y="652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89583" y="8250242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3" y="0"/>
                </a:lnTo>
                <a:lnTo>
                  <a:pt x="8268763" y="3217301"/>
                </a:lnTo>
                <a:lnTo>
                  <a:pt x="0" y="32173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536858" y="1989763"/>
            <a:ext cx="2657638" cy="1700888"/>
          </a:xfrm>
          <a:custGeom>
            <a:avLst/>
            <a:gdLst/>
            <a:ahLst/>
            <a:cxnLst/>
            <a:rect l="l" t="t" r="r" b="b"/>
            <a:pathLst>
              <a:path w="2657638" h="1700888">
                <a:moveTo>
                  <a:pt x="0" y="0"/>
                </a:moveTo>
                <a:lnTo>
                  <a:pt x="2657638" y="0"/>
                </a:lnTo>
                <a:lnTo>
                  <a:pt x="2657638" y="1700889"/>
                </a:lnTo>
                <a:lnTo>
                  <a:pt x="0" y="17008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556640" y="782807"/>
            <a:ext cx="2702660" cy="2057400"/>
          </a:xfrm>
          <a:custGeom>
            <a:avLst/>
            <a:gdLst/>
            <a:ahLst/>
            <a:cxnLst/>
            <a:rect l="l" t="t" r="r" b="b"/>
            <a:pathLst>
              <a:path w="2702660" h="2057400">
                <a:moveTo>
                  <a:pt x="0" y="0"/>
                </a:moveTo>
                <a:lnTo>
                  <a:pt x="2702660" y="0"/>
                </a:lnTo>
                <a:lnTo>
                  <a:pt x="270266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72408" y="3887338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730811" y="4152398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230341" y="536915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420781" y="1093319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1785385" y="939710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5414721" y="5972628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3865677" y="3976221"/>
            <a:ext cx="10811385" cy="2920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 NHẬN XÉT CHUNG VỀ BÀI VIẾT </a:t>
            </a: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 CẢ LỚP</a:t>
            </a:r>
            <a:endParaRPr lang="en-US" sz="6600" b="1" dirty="0">
              <a:solidFill>
                <a:srgbClr val="C00000"/>
              </a:solidFill>
              <a:latin typeface="Cakerolli 1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639826" y="1150890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3424039" y="-4753585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358702" y="-4688248"/>
            <a:ext cx="1428206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751954" y="7957688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4215642" y="5932099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3" y="0"/>
                </a:lnTo>
                <a:lnTo>
                  <a:pt x="9057523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833186" y="1782634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0287000" y="5746936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2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2" y="5335704"/>
                </a:lnTo>
                <a:lnTo>
                  <a:pt x="90575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90725" y="2352833"/>
            <a:ext cx="3071097" cy="3059100"/>
            <a:chOff x="0" y="0"/>
            <a:chExt cx="6502400" cy="6477000"/>
          </a:xfrm>
        </p:grpSpPr>
        <p:sp>
          <p:nvSpPr>
            <p:cNvPr id="15" name="Freeform 1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2"/>
              <a:stretch>
                <a:fillRect l="223" t="-15680" r="223" b="-1568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254164" y="4799327"/>
            <a:ext cx="3071097" cy="3059100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3"/>
              <a:stretch>
                <a:fillRect l="-24852" r="-2485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519628" y="1640966"/>
            <a:ext cx="3071097" cy="3059100"/>
            <a:chOff x="0" y="0"/>
            <a:chExt cx="6502400" cy="6477000"/>
          </a:xfrm>
        </p:grpSpPr>
        <p:sp>
          <p:nvSpPr>
            <p:cNvPr id="21" name="Freeform 2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4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4677263" y="6357388"/>
            <a:ext cx="3610737" cy="4114800"/>
          </a:xfrm>
          <a:custGeom>
            <a:avLst/>
            <a:gdLst/>
            <a:ahLst/>
            <a:cxnLst/>
            <a:rect l="l" t="t" r="r" b="b"/>
            <a:pathLst>
              <a:path w="3610737" h="4114800">
                <a:moveTo>
                  <a:pt x="0" y="0"/>
                </a:moveTo>
                <a:lnTo>
                  <a:pt x="3610737" y="0"/>
                </a:lnTo>
                <a:lnTo>
                  <a:pt x="36107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052230" y="1840205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09737" y="3035477"/>
            <a:ext cx="8535796" cy="292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THAM GIA SỬA BÀI CÙNG CẢ LỚP</a:t>
            </a:r>
            <a:endParaRPr lang="en-US" sz="6600" b="1" dirty="0">
              <a:solidFill>
                <a:srgbClr val="C00000"/>
              </a:solidFill>
              <a:latin typeface="Cakerolli 1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661360" y="457589"/>
            <a:ext cx="1985903" cy="1668158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3" y="0"/>
                </a:lnTo>
                <a:lnTo>
                  <a:pt x="1985903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flipH="1">
            <a:off x="15206377" y="1234280"/>
            <a:ext cx="2354874" cy="916260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9971524" y="7552639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1519628" y="505973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215019">
            <a:off x="14565358" y="5405671"/>
            <a:ext cx="927019" cy="923648"/>
          </a:xfrm>
          <a:custGeom>
            <a:avLst/>
            <a:gdLst/>
            <a:ahLst/>
            <a:cxnLst/>
            <a:rect l="l" t="t" r="r" b="b"/>
            <a:pathLst>
              <a:path w="927019" h="923648">
                <a:moveTo>
                  <a:pt x="0" y="0"/>
                </a:moveTo>
                <a:lnTo>
                  <a:pt x="927019" y="0"/>
                </a:lnTo>
                <a:lnTo>
                  <a:pt x="927019" y="923648"/>
                </a:lnTo>
                <a:lnTo>
                  <a:pt x="0" y="92364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V="1">
            <a:off x="3405581" y="705531"/>
            <a:ext cx="11476837" cy="2797479"/>
          </a:xfrm>
          <a:custGeom>
            <a:avLst/>
            <a:gdLst/>
            <a:ahLst/>
            <a:cxnLst/>
            <a:rect l="l" t="t" r="r" b="b"/>
            <a:pathLst>
              <a:path w="11476837" h="2797479">
                <a:moveTo>
                  <a:pt x="0" y="2797479"/>
                </a:moveTo>
                <a:lnTo>
                  <a:pt x="11476838" y="2797479"/>
                </a:lnTo>
                <a:lnTo>
                  <a:pt x="11476838" y="0"/>
                </a:lnTo>
                <a:lnTo>
                  <a:pt x="0" y="0"/>
                </a:lnTo>
                <a:lnTo>
                  <a:pt x="0" y="279747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15019" flipH="1">
            <a:off x="1527518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915F2A34-7F8B-4AF4-9CD6-5F3FB6079363}"/>
              </a:ext>
            </a:extLst>
          </p:cNvPr>
          <p:cNvSpPr txBox="1"/>
          <p:nvPr/>
        </p:nvSpPr>
        <p:spPr>
          <a:xfrm>
            <a:off x="5197568" y="1608993"/>
            <a:ext cx="8032023" cy="809261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B868F-514F-421C-A83C-C87C71D28030}"/>
              </a:ext>
            </a:extLst>
          </p:cNvPr>
          <p:cNvSpPr txBox="1"/>
          <p:nvPr/>
        </p:nvSpPr>
        <p:spPr>
          <a:xfrm>
            <a:off x="7705673" y="3816993"/>
            <a:ext cx="4032940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vi-VN" sz="4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4000" spc="106" dirty="0">
              <a:solidFill>
                <a:srgbClr val="EFAC91"/>
              </a:solidFill>
            </a:endParaRP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02B6D422-6B3C-4FB2-AA74-551BA84C20C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999732" y="5152270"/>
            <a:ext cx="3762657" cy="470087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17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937631" y="-6500838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02968" y="-6435501"/>
            <a:ext cx="14282064" cy="14282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482637" y="3022701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1033811" y="6497165"/>
            <a:ext cx="8165474" cy="4810206"/>
          </a:xfrm>
          <a:custGeom>
            <a:avLst/>
            <a:gdLst/>
            <a:ahLst/>
            <a:cxnLst/>
            <a:rect l="l" t="t" r="r" b="b"/>
            <a:pathLst>
              <a:path w="8165474" h="4810206">
                <a:moveTo>
                  <a:pt x="0" y="0"/>
                </a:moveTo>
                <a:lnTo>
                  <a:pt x="8165474" y="0"/>
                </a:lnTo>
                <a:lnTo>
                  <a:pt x="8165474" y="4810207"/>
                </a:lnTo>
                <a:lnTo>
                  <a:pt x="0" y="4810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755870" y="8090072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0" y="0"/>
                </a:moveTo>
                <a:lnTo>
                  <a:pt x="8268762" y="0"/>
                </a:lnTo>
                <a:lnTo>
                  <a:pt x="8268762" y="3217300"/>
                </a:lnTo>
                <a:lnTo>
                  <a:pt x="0" y="321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3124413" y="5997352"/>
            <a:ext cx="7764161" cy="6521895"/>
          </a:xfrm>
          <a:custGeom>
            <a:avLst/>
            <a:gdLst/>
            <a:ahLst/>
            <a:cxnLst/>
            <a:rect l="l" t="t" r="r" b="b"/>
            <a:pathLst>
              <a:path w="7764161" h="6521895">
                <a:moveTo>
                  <a:pt x="7764161" y="0"/>
                </a:moveTo>
                <a:lnTo>
                  <a:pt x="0" y="0"/>
                </a:lnTo>
                <a:lnTo>
                  <a:pt x="0" y="6521896"/>
                </a:lnTo>
                <a:lnTo>
                  <a:pt x="7764161" y="6521896"/>
                </a:lnTo>
                <a:lnTo>
                  <a:pt x="776416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215019">
            <a:off x="4858805" y="7245647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 flipH="1">
            <a:off x="15413808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8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8" y="1332505"/>
                </a:lnTo>
                <a:lnTo>
                  <a:pt x="1337368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80996" y="4775332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531328" y="6358113"/>
            <a:ext cx="4287140" cy="4397067"/>
          </a:xfrm>
          <a:custGeom>
            <a:avLst/>
            <a:gdLst/>
            <a:ahLst/>
            <a:cxnLst/>
            <a:rect l="l" t="t" r="r" b="b"/>
            <a:pathLst>
              <a:path w="4287140" h="4397067">
                <a:moveTo>
                  <a:pt x="0" y="0"/>
                </a:moveTo>
                <a:lnTo>
                  <a:pt x="4287140" y="0"/>
                </a:lnTo>
                <a:lnTo>
                  <a:pt x="4287140" y="4397067"/>
                </a:lnTo>
                <a:lnTo>
                  <a:pt x="0" y="43970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35DEE7F0-84B2-4559-9C34-4923A8AA3009}"/>
              </a:ext>
            </a:extLst>
          </p:cNvPr>
          <p:cNvSpPr/>
          <p:nvPr/>
        </p:nvSpPr>
        <p:spPr>
          <a:xfrm>
            <a:off x="8499811" y="2536235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2E5A23B7-1C44-4A76-B04F-E0ABE7BB5509}"/>
              </a:ext>
            </a:extLst>
          </p:cNvPr>
          <p:cNvSpPr txBox="1"/>
          <p:nvPr/>
        </p:nvSpPr>
        <p:spPr>
          <a:xfrm>
            <a:off x="8718855" y="2593806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449767E6-E31E-422B-BE63-ED8FB9FFB72C}"/>
              </a:ext>
            </a:extLst>
          </p:cNvPr>
          <p:cNvSpPr txBox="1"/>
          <p:nvPr/>
        </p:nvSpPr>
        <p:spPr>
          <a:xfrm>
            <a:off x="4784600" y="3798037"/>
            <a:ext cx="8535796" cy="139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 SỬA BÀI</a:t>
            </a:r>
            <a:endParaRPr lang="en-US" sz="6600" b="1" dirty="0">
              <a:solidFill>
                <a:srgbClr val="C00000"/>
              </a:solidFill>
              <a:latin typeface="Cakerolli 1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85367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0996" y="5497546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084607" y="2104270"/>
            <a:ext cx="14098957" cy="7594452"/>
            <a:chOff x="0" y="0"/>
            <a:chExt cx="3713306" cy="20001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3306" cy="2000185"/>
            </a:xfrm>
            <a:custGeom>
              <a:avLst/>
              <a:gdLst/>
              <a:ahLst/>
              <a:cxnLst/>
              <a:rect l="l" t="t" r="r" b="b"/>
              <a:pathLst>
                <a:path w="3713306" h="2000185">
                  <a:moveTo>
                    <a:pt x="28005" y="0"/>
                  </a:moveTo>
                  <a:lnTo>
                    <a:pt x="3685301" y="0"/>
                  </a:lnTo>
                  <a:cubicBezTo>
                    <a:pt x="3700768" y="0"/>
                    <a:pt x="3713306" y="12538"/>
                    <a:pt x="3713306" y="28005"/>
                  </a:cubicBezTo>
                  <a:lnTo>
                    <a:pt x="3713306" y="1972180"/>
                  </a:lnTo>
                  <a:cubicBezTo>
                    <a:pt x="3713306" y="1987647"/>
                    <a:pt x="3700768" y="2000185"/>
                    <a:pt x="3685301" y="2000185"/>
                  </a:cubicBezTo>
                  <a:lnTo>
                    <a:pt x="28005" y="2000185"/>
                  </a:lnTo>
                  <a:cubicBezTo>
                    <a:pt x="12538" y="2000185"/>
                    <a:pt x="0" y="1987647"/>
                    <a:pt x="0" y="1972180"/>
                  </a:cubicBezTo>
                  <a:lnTo>
                    <a:pt x="0" y="28005"/>
                  </a:lnTo>
                  <a:cubicBezTo>
                    <a:pt x="0" y="12538"/>
                    <a:pt x="12538" y="0"/>
                    <a:pt x="2800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72727" y="2169204"/>
            <a:ext cx="13942545" cy="7656297"/>
            <a:chOff x="0" y="0"/>
            <a:chExt cx="3672111" cy="20164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2111" cy="2016473"/>
            </a:xfrm>
            <a:custGeom>
              <a:avLst/>
              <a:gdLst/>
              <a:ahLst/>
              <a:cxnLst/>
              <a:rect l="l" t="t" r="r" b="b"/>
              <a:pathLst>
                <a:path w="3672111" h="2016473">
                  <a:moveTo>
                    <a:pt x="28319" y="0"/>
                  </a:moveTo>
                  <a:lnTo>
                    <a:pt x="3643792" y="0"/>
                  </a:lnTo>
                  <a:cubicBezTo>
                    <a:pt x="3651302" y="0"/>
                    <a:pt x="3658505" y="2984"/>
                    <a:pt x="3663816" y="8294"/>
                  </a:cubicBezTo>
                  <a:cubicBezTo>
                    <a:pt x="3669127" y="13605"/>
                    <a:pt x="3672111" y="20808"/>
                    <a:pt x="3672111" y="28319"/>
                  </a:cubicBezTo>
                  <a:lnTo>
                    <a:pt x="3672111" y="1988154"/>
                  </a:lnTo>
                  <a:cubicBezTo>
                    <a:pt x="3672111" y="2003794"/>
                    <a:pt x="3659432" y="2016473"/>
                    <a:pt x="3643792" y="2016473"/>
                  </a:cubicBezTo>
                  <a:lnTo>
                    <a:pt x="28319" y="2016473"/>
                  </a:lnTo>
                  <a:cubicBezTo>
                    <a:pt x="12679" y="2016473"/>
                    <a:pt x="0" y="2003794"/>
                    <a:pt x="0" y="1988154"/>
                  </a:cubicBezTo>
                  <a:lnTo>
                    <a:pt x="0" y="28319"/>
                  </a:lnTo>
                  <a:cubicBezTo>
                    <a:pt x="0" y="12679"/>
                    <a:pt x="12679" y="0"/>
                    <a:pt x="2831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V="1">
            <a:off x="3405581" y="705531"/>
            <a:ext cx="11476837" cy="2797479"/>
          </a:xfrm>
          <a:custGeom>
            <a:avLst/>
            <a:gdLst/>
            <a:ahLst/>
            <a:cxnLst/>
            <a:rect l="l" t="t" r="r" b="b"/>
            <a:pathLst>
              <a:path w="11476837" h="2797479">
                <a:moveTo>
                  <a:pt x="0" y="2797479"/>
                </a:moveTo>
                <a:lnTo>
                  <a:pt x="11476838" y="2797479"/>
                </a:lnTo>
                <a:lnTo>
                  <a:pt x="11476838" y="0"/>
                </a:lnTo>
                <a:lnTo>
                  <a:pt x="0" y="0"/>
                </a:lnTo>
                <a:lnTo>
                  <a:pt x="0" y="279747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>
            <a:off x="167122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0" y="0"/>
                </a:moveTo>
                <a:lnTo>
                  <a:pt x="1337368" y="0"/>
                </a:lnTo>
                <a:lnTo>
                  <a:pt x="1337368" y="1332505"/>
                </a:lnTo>
                <a:lnTo>
                  <a:pt x="0" y="1332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15019" flipH="1">
            <a:off x="15275181" y="1649702"/>
            <a:ext cx="1337367" cy="1332504"/>
          </a:xfrm>
          <a:custGeom>
            <a:avLst/>
            <a:gdLst/>
            <a:ahLst/>
            <a:cxnLst/>
            <a:rect l="l" t="t" r="r" b="b"/>
            <a:pathLst>
              <a:path w="1337367" h="1332504">
                <a:moveTo>
                  <a:pt x="1337367" y="0"/>
                </a:moveTo>
                <a:lnTo>
                  <a:pt x="0" y="0"/>
                </a:lnTo>
                <a:lnTo>
                  <a:pt x="0" y="1332505"/>
                </a:lnTo>
                <a:lnTo>
                  <a:pt x="1337367" y="1332505"/>
                </a:lnTo>
                <a:lnTo>
                  <a:pt x="13373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674953" y="357401"/>
            <a:ext cx="1955949" cy="1251807"/>
          </a:xfrm>
          <a:custGeom>
            <a:avLst/>
            <a:gdLst/>
            <a:ahLst/>
            <a:cxnLst/>
            <a:rect l="l" t="t" r="r" b="b"/>
            <a:pathLst>
              <a:path w="1955949" h="1251807">
                <a:moveTo>
                  <a:pt x="0" y="0"/>
                </a:moveTo>
                <a:lnTo>
                  <a:pt x="1955949" y="0"/>
                </a:lnTo>
                <a:lnTo>
                  <a:pt x="1955949" y="1251808"/>
                </a:lnTo>
                <a:lnTo>
                  <a:pt x="0" y="1251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182294" y="4965759"/>
            <a:ext cx="1316090" cy="842298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496314">
            <a:off x="8203152" y="565970"/>
            <a:ext cx="435258" cy="433676"/>
          </a:xfrm>
          <a:custGeom>
            <a:avLst/>
            <a:gdLst/>
            <a:ahLst/>
            <a:cxnLst/>
            <a:rect l="l" t="t" r="r" b="b"/>
            <a:pathLst>
              <a:path w="435258" h="433676">
                <a:moveTo>
                  <a:pt x="0" y="0"/>
                </a:moveTo>
                <a:lnTo>
                  <a:pt x="435259" y="0"/>
                </a:lnTo>
                <a:lnTo>
                  <a:pt x="435259" y="433675"/>
                </a:lnTo>
                <a:lnTo>
                  <a:pt x="0" y="4336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03022" y="381837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006494" y="359014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915F2A34-7F8B-4AF4-9CD6-5F3FB6079363}"/>
              </a:ext>
            </a:extLst>
          </p:cNvPr>
          <p:cNvSpPr txBox="1"/>
          <p:nvPr/>
        </p:nvSpPr>
        <p:spPr>
          <a:xfrm>
            <a:off x="5180002" y="1623611"/>
            <a:ext cx="8032023" cy="809261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endParaRPr lang="vi-VN" sz="4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B868F-514F-421C-A83C-C87C71D28030}"/>
              </a:ext>
            </a:extLst>
          </p:cNvPr>
          <p:cNvSpPr txBox="1"/>
          <p:nvPr/>
        </p:nvSpPr>
        <p:spPr>
          <a:xfrm>
            <a:off x="4243791" y="4151225"/>
            <a:ext cx="1074857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kĩ</a:t>
            </a:r>
            <a:r>
              <a:rPr lang="vi-VN" sz="3600" dirty="0"/>
              <a:t> </a:t>
            </a:r>
            <a:r>
              <a:rPr lang="vi-VN" sz="3600" dirty="0" err="1"/>
              <a:t>nhận</a:t>
            </a:r>
            <a:r>
              <a:rPr lang="vi-VN" sz="3600" dirty="0"/>
              <a:t> </a:t>
            </a:r>
            <a:r>
              <a:rPr lang="vi-VN" sz="3600" dirty="0" err="1"/>
              <a:t>xét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GV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Tự</a:t>
            </a:r>
            <a:r>
              <a:rPr lang="vi-VN" sz="3600" dirty="0"/>
              <a:t> </a:t>
            </a:r>
            <a:r>
              <a:rPr lang="vi-VN" sz="3600" dirty="0" err="1"/>
              <a:t>sửa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lỗi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, </a:t>
            </a:r>
            <a:r>
              <a:rPr lang="vi-VN" sz="3600" dirty="0" err="1"/>
              <a:t>đặt</a:t>
            </a:r>
            <a:r>
              <a:rPr lang="vi-VN" sz="3600" dirty="0"/>
              <a:t> câu, </a:t>
            </a:r>
            <a:r>
              <a:rPr lang="vi-VN" sz="3600" dirty="0" err="1"/>
              <a:t>chính</a:t>
            </a:r>
            <a:r>
              <a:rPr lang="vi-VN" sz="3600" dirty="0"/>
              <a:t> </a:t>
            </a:r>
            <a:r>
              <a:rPr lang="vi-VN" sz="3600" dirty="0" err="1"/>
              <a:t>tả</a:t>
            </a:r>
            <a:r>
              <a:rPr lang="vi-VN" sz="3600" dirty="0"/>
              <a:t>,… trong </a:t>
            </a:r>
            <a:r>
              <a:rPr lang="vi-VN" sz="3600" dirty="0" err="1"/>
              <a:t>bài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Lựa</a:t>
            </a:r>
            <a:r>
              <a:rPr lang="vi-VN" sz="3600" dirty="0"/>
              <a:t> </a:t>
            </a:r>
            <a:r>
              <a:rPr lang="vi-VN" sz="3600" dirty="0" err="1"/>
              <a:t>chọn</a:t>
            </a:r>
            <a:r>
              <a:rPr lang="vi-VN" sz="3600" dirty="0"/>
              <a:t>, </a:t>
            </a:r>
            <a:r>
              <a:rPr lang="vi-VN" sz="3600" dirty="0" err="1"/>
              <a:t>viết</a:t>
            </a:r>
            <a:r>
              <a:rPr lang="vi-VN" sz="3600" dirty="0"/>
              <a:t> </a:t>
            </a:r>
            <a:r>
              <a:rPr lang="vi-VN" sz="3600" dirty="0" err="1"/>
              <a:t>lại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</a:t>
            </a: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lá</a:t>
            </a:r>
            <a:r>
              <a:rPr lang="vi-VN" sz="3600" dirty="0"/>
              <a:t> đơn.</a:t>
            </a:r>
          </a:p>
        </p:txBody>
      </p:sp>
    </p:spTree>
    <p:extLst>
      <p:ext uri="{BB962C8B-B14F-4D97-AF65-F5344CB8AC3E}">
        <p14:creationId xmlns:p14="http://schemas.microsoft.com/office/powerpoint/2010/main" val="2583782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01760" y="533442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391048" y="-3387829"/>
            <a:ext cx="14412738" cy="1441273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55446" y="-3322492"/>
            <a:ext cx="15296937" cy="14282064"/>
            <a:chOff x="76200" y="15648"/>
            <a:chExt cx="870557" cy="812800"/>
          </a:xfrm>
        </p:grpSpPr>
        <p:sp>
          <p:nvSpPr>
            <p:cNvPr id="8" name="Freeform 8"/>
            <p:cNvSpPr/>
            <p:nvPr/>
          </p:nvSpPr>
          <p:spPr>
            <a:xfrm>
              <a:off x="137584" y="15648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4795325" y="8252897"/>
            <a:ext cx="8268762" cy="3217300"/>
          </a:xfrm>
          <a:custGeom>
            <a:avLst/>
            <a:gdLst/>
            <a:ahLst/>
            <a:cxnLst/>
            <a:rect l="l" t="t" r="r" b="b"/>
            <a:pathLst>
              <a:path w="8268762" h="3217300">
                <a:moveTo>
                  <a:pt x="8268762" y="0"/>
                </a:moveTo>
                <a:lnTo>
                  <a:pt x="0" y="0"/>
                </a:lnTo>
                <a:lnTo>
                  <a:pt x="0" y="3217300"/>
                </a:lnTo>
                <a:lnTo>
                  <a:pt x="8268762" y="3217300"/>
                </a:lnTo>
                <a:lnTo>
                  <a:pt x="82687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1877791" y="6134493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9057523" y="0"/>
                </a:moveTo>
                <a:lnTo>
                  <a:pt x="0" y="0"/>
                </a:lnTo>
                <a:lnTo>
                  <a:pt x="0" y="5335704"/>
                </a:lnTo>
                <a:lnTo>
                  <a:pt x="9057523" y="5335704"/>
                </a:lnTo>
                <a:lnTo>
                  <a:pt x="90575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038399" y="6036712"/>
            <a:ext cx="9057522" cy="5335704"/>
          </a:xfrm>
          <a:custGeom>
            <a:avLst/>
            <a:gdLst/>
            <a:ahLst/>
            <a:cxnLst/>
            <a:rect l="l" t="t" r="r" b="b"/>
            <a:pathLst>
              <a:path w="9057522" h="5335704">
                <a:moveTo>
                  <a:pt x="0" y="0"/>
                </a:moveTo>
                <a:lnTo>
                  <a:pt x="9057523" y="0"/>
                </a:lnTo>
                <a:lnTo>
                  <a:pt x="9057523" y="5335704"/>
                </a:lnTo>
                <a:lnTo>
                  <a:pt x="0" y="5335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819845" y="1507912"/>
            <a:ext cx="1884073" cy="1205807"/>
          </a:xfrm>
          <a:custGeom>
            <a:avLst/>
            <a:gdLst/>
            <a:ahLst/>
            <a:cxnLst/>
            <a:rect l="l" t="t" r="r" b="b"/>
            <a:pathLst>
              <a:path w="1884073" h="1205807">
                <a:moveTo>
                  <a:pt x="0" y="0"/>
                </a:moveTo>
                <a:lnTo>
                  <a:pt x="1884073" y="0"/>
                </a:lnTo>
                <a:lnTo>
                  <a:pt x="1884073" y="1205807"/>
                </a:lnTo>
                <a:lnTo>
                  <a:pt x="0" y="12058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15019">
            <a:off x="4027636" y="8221721"/>
            <a:ext cx="967386" cy="963868"/>
          </a:xfrm>
          <a:custGeom>
            <a:avLst/>
            <a:gdLst/>
            <a:ahLst/>
            <a:cxnLst/>
            <a:rect l="l" t="t" r="r" b="b"/>
            <a:pathLst>
              <a:path w="967386" h="963868">
                <a:moveTo>
                  <a:pt x="0" y="0"/>
                </a:moveTo>
                <a:lnTo>
                  <a:pt x="967386" y="0"/>
                </a:lnTo>
                <a:lnTo>
                  <a:pt x="967386" y="963868"/>
                </a:lnTo>
                <a:lnTo>
                  <a:pt x="0" y="9638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129990" y="7641320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28700" y="4044800"/>
            <a:ext cx="719101" cy="69303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482637" y="533442"/>
            <a:ext cx="1511337" cy="621022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35642" y="5081120"/>
            <a:ext cx="4449508" cy="5151385"/>
          </a:xfrm>
          <a:custGeom>
            <a:avLst/>
            <a:gdLst/>
            <a:ahLst/>
            <a:cxnLst/>
            <a:rect l="l" t="t" r="r" b="b"/>
            <a:pathLst>
              <a:path w="4449508" h="5151385">
                <a:moveTo>
                  <a:pt x="0" y="0"/>
                </a:moveTo>
                <a:lnTo>
                  <a:pt x="4449508" y="0"/>
                </a:lnTo>
                <a:lnTo>
                  <a:pt x="4449508" y="5151385"/>
                </a:lnTo>
                <a:lnTo>
                  <a:pt x="0" y="51513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824938AD-92E0-4C4F-B95B-D15F4806AE43}"/>
              </a:ext>
            </a:extLst>
          </p:cNvPr>
          <p:cNvSpPr/>
          <p:nvPr/>
        </p:nvSpPr>
        <p:spPr>
          <a:xfrm>
            <a:off x="1280996" y="4775332"/>
            <a:ext cx="1017175" cy="611576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6"/>
                </a:lnTo>
                <a:lnTo>
                  <a:pt x="0" y="6115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93AD1EE4-97CA-4AA6-8F7C-D87F42CBBD0D}"/>
              </a:ext>
            </a:extLst>
          </p:cNvPr>
          <p:cNvSpPr/>
          <p:nvPr/>
        </p:nvSpPr>
        <p:spPr>
          <a:xfrm>
            <a:off x="11523783" y="2358392"/>
            <a:ext cx="1130125" cy="1130125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4"/>
                </a:lnTo>
                <a:lnTo>
                  <a:pt x="0" y="113012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0E0CC85A-8DB4-4AD7-83AF-DD5B66A93ECA}"/>
              </a:ext>
            </a:extLst>
          </p:cNvPr>
          <p:cNvSpPr txBox="1"/>
          <p:nvPr/>
        </p:nvSpPr>
        <p:spPr>
          <a:xfrm>
            <a:off x="11742827" y="2432969"/>
            <a:ext cx="69203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4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F3DE934C-66D9-441E-8408-FD956ED2A30C}"/>
              </a:ext>
            </a:extLst>
          </p:cNvPr>
          <p:cNvSpPr txBox="1"/>
          <p:nvPr/>
        </p:nvSpPr>
        <p:spPr>
          <a:xfrm>
            <a:off x="6965673" y="3769458"/>
            <a:ext cx="10161690" cy="2920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 BÀI CHO BẠN ĐỂ KIỂM TRA VIỆC SỬA LỖI</a:t>
            </a:r>
            <a:endParaRPr lang="en-US" sz="6000" b="1" dirty="0">
              <a:solidFill>
                <a:srgbClr val="C00000"/>
              </a:solidFill>
              <a:latin typeface="Cakerolli 1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560</Words>
  <Application>Microsoft Office PowerPoint</Application>
  <PresentationFormat>Custom</PresentationFormat>
  <Paragraphs>72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Wingdings</vt:lpstr>
      <vt:lpstr>Cakerolli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Pink Cute Doodle Digital Bingo Game Presentation</dc:title>
  <cp:lastModifiedBy>Thảo Đào</cp:lastModifiedBy>
  <cp:revision>32</cp:revision>
  <dcterms:created xsi:type="dcterms:W3CDTF">2006-08-16T00:00:00Z</dcterms:created>
  <dcterms:modified xsi:type="dcterms:W3CDTF">2023-08-29T07:12:58Z</dcterms:modified>
  <dc:identifier>DAFqWK0lPjw</dc:identifier>
</cp:coreProperties>
</file>