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 id="2147483745" r:id="rId2"/>
    <p:sldMasterId id="2147483748" r:id="rId3"/>
  </p:sldMasterIdLst>
  <p:notesMasterIdLst>
    <p:notesMasterId r:id="rId22"/>
  </p:notesMasterIdLst>
  <p:sldIdLst>
    <p:sldId id="311" r:id="rId4"/>
    <p:sldId id="328" r:id="rId5"/>
    <p:sldId id="330" r:id="rId6"/>
    <p:sldId id="331" r:id="rId7"/>
    <p:sldId id="332" r:id="rId8"/>
    <p:sldId id="333" r:id="rId9"/>
    <p:sldId id="309" r:id="rId10"/>
    <p:sldId id="443" r:id="rId11"/>
    <p:sldId id="290" r:id="rId12"/>
    <p:sldId id="295" r:id="rId13"/>
    <p:sldId id="259" r:id="rId14"/>
    <p:sldId id="444" r:id="rId15"/>
    <p:sldId id="740" r:id="rId16"/>
    <p:sldId id="266" r:id="rId17"/>
    <p:sldId id="445" r:id="rId18"/>
    <p:sldId id="741" r:id="rId19"/>
    <p:sldId id="742" r:id="rId20"/>
    <p:sldId id="32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8B0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501" autoAdjust="0"/>
  </p:normalViewPr>
  <p:slideViewPr>
    <p:cSldViewPr snapToGrid="0">
      <p:cViewPr>
        <p:scale>
          <a:sx n="33" d="100"/>
          <a:sy n="33" d="100"/>
        </p:scale>
        <p:origin x="2166"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C3FC67-3B42-47DF-9F27-36C1C053BBAD}" type="datetimeFigureOut">
              <a:rPr lang="en-US" smtClean="0"/>
              <a:t>25/08/2024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7AEFB-195D-4261-A540-5EBB8993DF34}" type="slidenum">
              <a:rPr lang="en-US" smtClean="0"/>
              <a:t>‹#›</a:t>
            </a:fld>
            <a:endParaRPr lang="en-US"/>
          </a:p>
        </p:txBody>
      </p:sp>
    </p:spTree>
    <p:extLst>
      <p:ext uri="{BB962C8B-B14F-4D97-AF65-F5344CB8AC3E}">
        <p14:creationId xmlns:p14="http://schemas.microsoft.com/office/powerpoint/2010/main" val="2469993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610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25/08/2024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0005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80620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25/08/2024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261367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25/08/2024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661512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25/08/2024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664388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25/08/2024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190164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25/08/2024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100944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25/08/2024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523519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25/08/2024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670085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18375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814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25/08/2024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971504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25/08/2024</a:t>
            </a:fld>
            <a:endParaRPr lang="en-US"/>
          </a:p>
        </p:txBody>
      </p:sp>
      <p:sp>
        <p:nvSpPr>
          <p:cNvPr id="3" name="Footer Placeholder 2">
            <a:extLst>
              <a:ext uri="{FF2B5EF4-FFF2-40B4-BE49-F238E27FC236}">
                <a16:creationId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82705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16784096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2493849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23680811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14586712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9355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464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0893D68-4C70-9F1B-9821-811BC1604D4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9"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11"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spTree>
    <p:extLst>
      <p:ext uri="{BB962C8B-B14F-4D97-AF65-F5344CB8AC3E}">
        <p14:creationId xmlns:p14="http://schemas.microsoft.com/office/powerpoint/2010/main" val="157428386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74" r:id="rId3"/>
    <p:sldLayoutId id="2147483672" r:id="rId4"/>
    <p:sldLayoutId id="2147483673" r:id="rId5"/>
    <p:sldLayoutId id="2147483772" r:id="rId6"/>
    <p:sldLayoutId id="2147483773" r:id="rId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DC4F665-8626-7BEB-E000-97A6BA72F2E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4"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6"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spTree>
    <p:extLst>
      <p:ext uri="{BB962C8B-B14F-4D97-AF65-F5344CB8AC3E}">
        <p14:creationId xmlns:p14="http://schemas.microsoft.com/office/powerpoint/2010/main" val="639105282"/>
      </p:ext>
    </p:extLst>
  </p:cSld>
  <p:clrMap bg1="lt1" tx1="dk1" bg2="lt2" tx2="dk2" accent1="accent1" accent2="accent2" accent3="accent3" accent4="accent4" accent5="accent5" accent6="accent6" hlink="hlink" folHlink="folHlink"/>
  <p:sldLayoutIdLst>
    <p:sldLayoutId id="2147483746" r:id="rId1"/>
    <p:sldLayoutId id="2147483747" r:id="rId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7ADC9E6-6BDD-0022-A771-17AB72E9E5D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25/08/2024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54104171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microsoft.com/office/2007/relationships/media" Target="../media/media3.mp3"/><Relationship Id="rId7" Type="http://schemas.openxmlformats.org/officeDocument/2006/relationships/image" Target="../media/image1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slideLayout" Target="../slideLayouts/slideLayout10.xml"/><Relationship Id="rId9" Type="http://schemas.openxmlformats.org/officeDocument/2006/relationships/image" Target="../media/image37.gif"/></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4.png"/><Relationship Id="rId2" Type="http://schemas.openxmlformats.org/officeDocument/2006/relationships/slide" Target="slide18.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slide" Target="slide4.xml"/><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slide" Target="slide6.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xml"/><Relationship Id="rId5" Type="http://schemas.openxmlformats.org/officeDocument/2006/relationships/image" Target="../media/image16.jpg"/><Relationship Id="rId4" Type="http://schemas.openxmlformats.org/officeDocument/2006/relationships/image" Target="../media/image15.jp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xml"/><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4.xml"/><Relationship Id="rId7" Type="http://schemas.openxmlformats.org/officeDocument/2006/relationships/image" Target="../media/image21.jpe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slide" Target="slide2.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slideLayout" Target="../slideLayouts/slideLayout4.xml"/><Relationship Id="rId7" Type="http://schemas.openxmlformats.org/officeDocument/2006/relationships/image" Target="../media/image23.jp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slide" Target="slide2.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5" name="Picture 4">
            <a:extLst>
              <a:ext uri="{FF2B5EF4-FFF2-40B4-BE49-F238E27FC236}">
                <a16:creationId xmlns:a16="http://schemas.microsoft.com/office/drawing/2014/main" id="{38E58C90-4F2B-6FB4-88BC-098D1B397E85}"/>
              </a:ext>
            </a:extLst>
          </p:cNvPr>
          <p:cNvPicPr>
            <a:picLocks noChangeAspect="1"/>
          </p:cNvPicPr>
          <p:nvPr/>
        </p:nvPicPr>
        <p:blipFill>
          <a:blip r:embed="rId3"/>
          <a:stretch>
            <a:fillRect/>
          </a:stretch>
        </p:blipFill>
        <p:spPr>
          <a:xfrm>
            <a:off x="1653597" y="1959477"/>
            <a:ext cx="9004572" cy="2383743"/>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spTree>
    <p:extLst>
      <p:ext uri="{BB962C8B-B14F-4D97-AF65-F5344CB8AC3E}">
        <p14:creationId xmlns:p14="http://schemas.microsoft.com/office/powerpoint/2010/main" val="1540239194"/>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934" y="1134903"/>
            <a:ext cx="4689201" cy="5511547"/>
          </a:xfrm>
          <a:prstGeom prst="rect">
            <a:avLst/>
          </a:prstGeom>
        </p:spPr>
      </p:pic>
      <p:grpSp>
        <p:nvGrpSpPr>
          <p:cNvPr id="8" name="Group 7"/>
          <p:cNvGrpSpPr/>
          <p:nvPr/>
        </p:nvGrpSpPr>
        <p:grpSpPr>
          <a:xfrm>
            <a:off x="5216249" y="840263"/>
            <a:ext cx="6525808" cy="4730906"/>
            <a:chOff x="5216249" y="840263"/>
            <a:chExt cx="6525808" cy="4730906"/>
          </a:xfrm>
        </p:grpSpPr>
        <p:pic>
          <p:nvPicPr>
            <p:cNvPr id="6" name="Picture 5"/>
            <p:cNvPicPr>
              <a:picLocks noChangeAspect="1"/>
            </p:cNvPicPr>
            <p:nvPr/>
          </p:nvPicPr>
          <p:blipFill>
            <a:blip r:embed="rId3"/>
            <a:stretch>
              <a:fillRect/>
            </a:stretch>
          </p:blipFill>
          <p:spPr>
            <a:xfrm>
              <a:off x="5216249" y="840263"/>
              <a:ext cx="6525808" cy="4730906"/>
            </a:xfrm>
            <a:prstGeom prst="rect">
              <a:avLst/>
            </a:prstGeom>
          </p:spPr>
        </p:pic>
        <p:sp>
          <p:nvSpPr>
            <p:cNvPr id="3" name="Rectangle 2"/>
            <p:cNvSpPr/>
            <p:nvPr/>
          </p:nvSpPr>
          <p:spPr>
            <a:xfrm>
              <a:off x="6212115" y="1899451"/>
              <a:ext cx="4663440" cy="26776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Hãy viết lên bảng hoặc giấy tên một số dãy núi, đồng bằng và sông lớn ở Việt Nam. Trong 2 - 3 phút, nhóm nào viết đúng nhiều nhất là nhóm thắng cuộc.</a:t>
              </a:r>
            </a:p>
          </p:txBody>
        </p:sp>
      </p:grpSp>
    </p:spTree>
    <p:extLst>
      <p:ext uri="{BB962C8B-B14F-4D97-AF65-F5344CB8AC3E}">
        <p14:creationId xmlns:p14="http://schemas.microsoft.com/office/powerpoint/2010/main" val="14320053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5"/>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1"/>
            <p:extLst>
              <p:ext uri="{DAA4B4D4-6D71-4841-9C94-3DE7FCFB9230}">
                <p14:media xmlns:p14="http://schemas.microsoft.com/office/powerpoint/2010/main" r:embed="rId2">
                  <p14:trim end="977.9375"/>
                </p14:media>
              </p:ext>
            </p:extLst>
          </p:nvPr>
        </p:nvPicPr>
        <p:blipFill>
          <a:blip r:embed="rId7"/>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1"/>
            <p:extLst>
              <p:ext uri="{DAA4B4D4-6D71-4841-9C94-3DE7FCFB9230}">
                <p14:media xmlns:p14="http://schemas.microsoft.com/office/powerpoint/2010/main" r:embed="rId3">
                  <p14:trim end="184248.0625"/>
                </p14:media>
              </p:ext>
            </p:extLst>
          </p:nvPr>
        </p:nvPicPr>
        <p:blipFill>
          <a:blip r:embed="rId7"/>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9"/>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0"/>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2p</a:t>
            </a:r>
          </a:p>
        </p:txBody>
      </p:sp>
      <p:pic>
        <p:nvPicPr>
          <p:cNvPr id="121" name="Picture 120"/>
          <p:cNvPicPr>
            <a:picLocks noChangeAspect="1"/>
          </p:cNvPicPr>
          <p:nvPr/>
        </p:nvPicPr>
        <p:blipFill>
          <a:blip r:embed="rId11"/>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4266226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2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20000"/>
                                        <p:tgtEl>
                                          <p:spTgt spid="41"/>
                                        </p:tgtEl>
                                      </p:cBhvr>
                                    </p:animEffect>
                                    <p:set>
                                      <p:cBhvr>
                                        <p:cTn id="27" dur="1" fill="hold">
                                          <p:stCondLst>
                                            <p:cond delay="11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20000" fill="hold"/>
                                        <p:tgtEl>
                                          <p:spTgt spid="119"/>
                                        </p:tgtEl>
                                      </p:cBhvr>
                                    </p:cmd>
                                  </p:childTnLst>
                                </p:cTn>
                              </p:par>
                            </p:childTnLst>
                          </p:cTn>
                        </p:par>
                        <p:par>
                          <p:cTn id="30" fill="hold">
                            <p:stCondLst>
                              <p:cond delay="12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20000"/>
                            </p:stCondLst>
                            <p:childTnLst>
                              <p:par>
                                <p:cTn id="34" presetID="1" presetClass="mediacall" presetSubtype="0" fill="hold" nodeType="afterEffect">
                                  <p:stCondLst>
                                    <p:cond delay="0"/>
                                  </p:stCondLst>
                                  <p:childTnLst>
                                    <p:cmd type="call" cmd="playFrom(0.0)">
                                      <p:cBhvr>
                                        <p:cTn id="35" dur="2000"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3CB748B-B363-E0C4-C44A-EAFBD6DAABD8}"/>
              </a:ext>
            </a:extLst>
          </p:cNvPr>
          <p:cNvGrpSpPr/>
          <p:nvPr/>
        </p:nvGrpSpPr>
        <p:grpSpPr>
          <a:xfrm>
            <a:off x="685800" y="192203"/>
            <a:ext cx="11228831" cy="661237"/>
            <a:chOff x="314102" y="666654"/>
            <a:chExt cx="5266568" cy="2834640"/>
          </a:xfrm>
        </p:grpSpPr>
        <p:grpSp>
          <p:nvGrpSpPr>
            <p:cNvPr id="12" name="Group 11">
              <a:extLst>
                <a:ext uri="{FF2B5EF4-FFF2-40B4-BE49-F238E27FC236}">
                  <a16:creationId xmlns:a16="http://schemas.microsoft.com/office/drawing/2014/main" id="{55CB69CB-52E7-51E7-F291-A23EB3F975FB}"/>
                </a:ext>
              </a:extLst>
            </p:cNvPr>
            <p:cNvGrpSpPr/>
            <p:nvPr/>
          </p:nvGrpSpPr>
          <p:grpSpPr>
            <a:xfrm>
              <a:off x="314102" y="666654"/>
              <a:ext cx="5266568" cy="2834640"/>
              <a:chOff x="381000" y="594360"/>
              <a:chExt cx="5266568" cy="2834640"/>
            </a:xfrm>
          </p:grpSpPr>
          <p:sp>
            <p:nvSpPr>
              <p:cNvPr id="14" name="Rectangle: Rounded Corners 13">
                <a:extLst>
                  <a:ext uri="{FF2B5EF4-FFF2-40B4-BE49-F238E27FC236}">
                    <a16:creationId xmlns:a16="http://schemas.microsoft.com/office/drawing/2014/main" id="{7E85177F-470A-C869-E583-86B96CF73334}"/>
                  </a:ext>
                </a:extLst>
              </p:cNvPr>
              <p:cNvSpPr/>
              <p:nvPr/>
            </p:nvSpPr>
            <p:spPr>
              <a:xfrm>
                <a:off x="381000" y="594360"/>
                <a:ext cx="5266568" cy="2834640"/>
              </a:xfrm>
              <a:prstGeom prst="roundRect">
                <a:avLst>
                  <a:gd name="adj" fmla="val 10753"/>
                </a:avLst>
              </a:prstGeom>
              <a:solidFill>
                <a:schemeClr val="accent6">
                  <a:lumMod val="40000"/>
                  <a:lumOff val="60000"/>
                </a:schemeClr>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04C44D6E-BD00-730D-096C-7E2D5568B155}"/>
                  </a:ext>
                </a:extLst>
              </p:cNvPr>
              <p:cNvSpPr/>
              <p:nvPr/>
            </p:nvSpPr>
            <p:spPr>
              <a:xfrm>
                <a:off x="483691" y="693421"/>
                <a:ext cx="5046517" cy="2636520"/>
              </a:xfrm>
              <a:prstGeom prst="roundRect">
                <a:avLst>
                  <a:gd name="adj" fmla="val 10067"/>
                </a:avLst>
              </a:prstGeom>
              <a:solidFill>
                <a:srgbClr val="FEFEEB"/>
              </a:solid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1A86CAA0-329D-9C74-5946-B4136ED1AB2A}"/>
                </a:ext>
              </a:extLst>
            </p:cNvPr>
            <p:cNvSpPr txBox="1"/>
            <p:nvPr/>
          </p:nvSpPr>
          <p:spPr>
            <a:xfrm>
              <a:off x="539044" y="764598"/>
              <a:ext cx="4792236" cy="16250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hoàn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bảng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gợ</a:t>
              </a:r>
              <a:r>
                <a:rPr lang="en-US" sz="2800" b="1" dirty="0" err="1">
                  <a:solidFill>
                    <a:srgbClr val="000000"/>
                  </a:solidFill>
                  <a:latin typeface="Cambria" panose="02040503050406030204" pitchFamily="18" charset="0"/>
                  <a:ea typeface="Cambria" panose="02040503050406030204" pitchFamily="18" charset="0"/>
                </a:rPr>
                <a:t>i</a:t>
              </a:r>
              <a:r>
                <a:rPr lang="en-US" sz="2800" b="1" dirty="0">
                  <a:solidFill>
                    <a:srgbClr val="000000"/>
                  </a:solidFill>
                  <a:latin typeface="Cambria" panose="02040503050406030204" pitchFamily="18" charset="0"/>
                  <a:ea typeface="Cambria" panose="02040503050406030204" pitchFamily="18" charset="0"/>
                </a:rPr>
                <a:t> ý </a:t>
              </a:r>
              <a:r>
                <a:rPr lang="en-US" sz="2800" b="1" dirty="0" err="1">
                  <a:solidFill>
                    <a:srgbClr val="000000"/>
                  </a:solidFill>
                  <a:latin typeface="Cambria" panose="02040503050406030204" pitchFamily="18" charset="0"/>
                  <a:ea typeface="Cambria" panose="02040503050406030204" pitchFamily="18" charset="0"/>
                </a:rPr>
                <a:t>dưới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đây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vào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vở</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ghi</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9B0F9355-BFBB-FE34-86F2-8CDFEBA2BFC8}"/>
              </a:ext>
            </a:extLst>
          </p:cNvPr>
          <p:cNvPicPr>
            <a:picLocks noChangeAspect="1"/>
          </p:cNvPicPr>
          <p:nvPr/>
        </p:nvPicPr>
        <p:blipFill>
          <a:blip r:embed="rId2"/>
          <a:stretch>
            <a:fillRect/>
          </a:stretch>
        </p:blipFill>
        <p:spPr>
          <a:xfrm>
            <a:off x="629284" y="1742122"/>
            <a:ext cx="11177537" cy="2789238"/>
          </a:xfrm>
          <a:prstGeom prst="rect">
            <a:avLst/>
          </a:prstGeom>
        </p:spPr>
      </p:pic>
    </p:spTree>
    <p:extLst>
      <p:ext uri="{BB962C8B-B14F-4D97-AF65-F5344CB8AC3E}">
        <p14:creationId xmlns:p14="http://schemas.microsoft.com/office/powerpoint/2010/main" val="77204084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152699C-8049-EED8-0150-0F7B3752535D}"/>
              </a:ext>
            </a:extLst>
          </p:cNvPr>
          <p:cNvGraphicFramePr>
            <a:graphicFrameLocks noGrp="1"/>
          </p:cNvGraphicFramePr>
          <p:nvPr>
            <p:extLst>
              <p:ext uri="{D42A27DB-BD31-4B8C-83A1-F6EECF244321}">
                <p14:modId xmlns:p14="http://schemas.microsoft.com/office/powerpoint/2010/main" val="2939671975"/>
              </p:ext>
            </p:extLst>
          </p:nvPr>
        </p:nvGraphicFramePr>
        <p:xfrm>
          <a:off x="629920" y="443866"/>
          <a:ext cx="10962640" cy="5617409"/>
        </p:xfrm>
        <a:graphic>
          <a:graphicData uri="http://schemas.openxmlformats.org/drawingml/2006/table">
            <a:tbl>
              <a:tblPr firstRow="1" firstCol="1" bandRow="1">
                <a:tableStyleId>{5C22544A-7EE6-4342-B048-85BDC9FD1C3A}</a:tableStyleId>
              </a:tblPr>
              <a:tblGrid>
                <a:gridCol w="2656910">
                  <a:extLst>
                    <a:ext uri="{9D8B030D-6E8A-4147-A177-3AD203B41FA5}">
                      <a16:colId xmlns:a16="http://schemas.microsoft.com/office/drawing/2014/main" val="3883780123"/>
                    </a:ext>
                  </a:extLst>
                </a:gridCol>
                <a:gridCol w="8305730">
                  <a:extLst>
                    <a:ext uri="{9D8B030D-6E8A-4147-A177-3AD203B41FA5}">
                      <a16:colId xmlns:a16="http://schemas.microsoft.com/office/drawing/2014/main" val="2108602094"/>
                    </a:ext>
                  </a:extLst>
                </a:gridCol>
              </a:tblGrid>
              <a:tr h="320038">
                <a:tc>
                  <a:txBody>
                    <a:bodyPr/>
                    <a:lstStyle/>
                    <a:p>
                      <a:pPr marL="0" marR="0" algn="ctr">
                        <a:lnSpc>
                          <a:spcPct val="150000"/>
                        </a:lnSpc>
                        <a:spcBef>
                          <a:spcPts val="0"/>
                        </a:spcBef>
                        <a:spcAft>
                          <a:spcPts val="0"/>
                        </a:spcAft>
                      </a:pPr>
                      <a:r>
                        <a:rPr lang="vi-VN" sz="1600" dirty="0">
                          <a:effectLst/>
                          <a:latin typeface="Cambria" panose="02040503050406030204" pitchFamily="18" charset="0"/>
                          <a:ea typeface="Cambria" panose="02040503050406030204" pitchFamily="18" charset="0"/>
                        </a:rPr>
                        <a:t>Thành phần thiên nhiên Việt Nam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vi-VN" sz="1600" dirty="0">
                          <a:effectLst/>
                          <a:latin typeface="Cambria" panose="02040503050406030204" pitchFamily="18" charset="0"/>
                          <a:ea typeface="Cambria" panose="02040503050406030204" pitchFamily="18" charset="0"/>
                        </a:rPr>
                        <a:t>Đặc điểm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3323742"/>
                  </a:ext>
                </a:extLst>
              </a:tr>
              <a:tr h="1511513">
                <a:tc>
                  <a:txBody>
                    <a:bodyPr/>
                    <a:lstStyle/>
                    <a:p>
                      <a:pPr marL="0" marR="0" algn="ctr">
                        <a:lnSpc>
                          <a:spcPct val="150000"/>
                        </a:lnSpc>
                        <a:spcBef>
                          <a:spcPts val="0"/>
                        </a:spcBef>
                        <a:spcAft>
                          <a:spcPts val="0"/>
                        </a:spcAft>
                      </a:pPr>
                      <a:r>
                        <a:rPr lang="vi-VN" sz="1600" dirty="0">
                          <a:effectLst/>
                          <a:latin typeface="Cambria" panose="02040503050406030204" pitchFamily="18" charset="0"/>
                          <a:ea typeface="Cambria" panose="02040503050406030204" pitchFamily="18" charset="0"/>
                        </a:rPr>
                        <a:t>Địa hình và khoáng sản </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1600" dirty="0">
                          <a:effectLst/>
                          <a:latin typeface="Cambria" panose="02040503050406030204" pitchFamily="18" charset="0"/>
                          <a:ea typeface="Cambria" panose="02040503050406030204" pitchFamily="18" charset="0"/>
                        </a:rPr>
                        <a:t>- 3/4 diện tích là đồi núi, nhưng chủ yếu là đồi núi thấp, 1/4 diện tích là đồng bằng và chủ yếu là đồng bằng phù sa sông bồi đắp.</a:t>
                      </a:r>
                      <a:endParaRPr lang="en-US" sz="1600" dirty="0">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1600" dirty="0">
                          <a:effectLst/>
                          <a:latin typeface="Cambria" panose="02040503050406030204" pitchFamily="18" charset="0"/>
                          <a:ea typeface="Cambria" panose="02040503050406030204" pitchFamily="18" charset="0"/>
                        </a:rPr>
                        <a:t>- Có nhiều loại khoáng sản nhưng phần lớn có trữ lượng vừa và nhỏ. Một số khoáng sản có trữ lượng lớn: than, dầu mỏ, khí tự nhiên, sắt, đồng, bô-xít, a-pa-tít...</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9271588"/>
                  </a:ext>
                </a:extLst>
              </a:tr>
              <a:tr h="1341302">
                <a:tc>
                  <a:txBody>
                    <a:bodyPr/>
                    <a:lstStyle/>
                    <a:p>
                      <a:pPr marL="0" marR="0" algn="ctr">
                        <a:lnSpc>
                          <a:spcPct val="150000"/>
                        </a:lnSpc>
                        <a:spcBef>
                          <a:spcPts val="0"/>
                        </a:spcBef>
                        <a:spcAft>
                          <a:spcPts val="0"/>
                        </a:spcAft>
                      </a:pPr>
                      <a:r>
                        <a:rPr lang="vi-VN" sz="1600">
                          <a:effectLst/>
                          <a:latin typeface="Cambria" panose="02040503050406030204" pitchFamily="18" charset="0"/>
                          <a:ea typeface="Cambria" panose="02040503050406030204" pitchFamily="18" charset="0"/>
                        </a:rPr>
                        <a:t>Khí hậu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1600" dirty="0">
                          <a:effectLst/>
                          <a:latin typeface="Cambria" panose="02040503050406030204" pitchFamily="18" charset="0"/>
                          <a:ea typeface="Cambria" panose="02040503050406030204" pitchFamily="18" charset="0"/>
                        </a:rPr>
                        <a:t>- Khí hậu nhiệt đới ẩm gió mùa, với tính chất gần như nóng quanh năm (trừ vùng núi cao), mưa nhiều, gió và mưa thay đổi theo mùa. </a:t>
                      </a:r>
                      <a:endParaRPr lang="en-US" sz="1600" dirty="0">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1600" dirty="0">
                          <a:effectLst/>
                          <a:latin typeface="Cambria" panose="02040503050406030204" pitchFamily="18" charset="0"/>
                          <a:ea typeface="Cambria" panose="02040503050406030204" pitchFamily="18" charset="0"/>
                        </a:rPr>
                        <a:t>- Khí hậu nước ta có sự khác nhau giữa phần lãnh thổ phía bắc và phần lãnh thổ phía nam dãy Bạch Mã.</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7036594"/>
                  </a:ext>
                </a:extLst>
              </a:tr>
              <a:tr h="1000880">
                <a:tc>
                  <a:txBody>
                    <a:bodyPr/>
                    <a:lstStyle/>
                    <a:p>
                      <a:pPr marL="0" marR="0" algn="ctr">
                        <a:lnSpc>
                          <a:spcPct val="150000"/>
                        </a:lnSpc>
                        <a:spcBef>
                          <a:spcPts val="0"/>
                        </a:spcBef>
                        <a:spcAft>
                          <a:spcPts val="0"/>
                        </a:spcAft>
                      </a:pPr>
                      <a:r>
                        <a:rPr lang="vi-VN" sz="1600">
                          <a:effectLst/>
                          <a:latin typeface="Cambria" panose="02040503050406030204" pitchFamily="18" charset="0"/>
                          <a:ea typeface="Cambria" panose="02040503050406030204" pitchFamily="18" charset="0"/>
                        </a:rPr>
                        <a:t>Sông ngòi </a:t>
                      </a:r>
                      <a:endParaRPr lang="en-US" sz="1600">
                        <a:effectLst/>
                        <a:latin typeface="Cambria" panose="02040503050406030204" pitchFamily="18" charset="0"/>
                        <a:ea typeface="Cambria" panose="02040503050406030204" pitchFamily="18"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1600" dirty="0">
                          <a:effectLst/>
                          <a:latin typeface="Cambria" panose="02040503050406030204" pitchFamily="18" charset="0"/>
                          <a:ea typeface="Cambria" panose="02040503050406030204" pitchFamily="18" charset="0"/>
                        </a:rPr>
                        <a:t>- Có mạng lưới sông ngòi dày đặc, phân bố rộng khắp trên cả nước; tuy nhiên có ít sông lớn. </a:t>
                      </a:r>
                      <a:endParaRPr lang="en-US" sz="1600" dirty="0">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1600" dirty="0">
                          <a:effectLst/>
                          <a:latin typeface="Cambria" panose="02040503050406030204" pitchFamily="18" charset="0"/>
                          <a:ea typeface="Cambria" panose="02040503050406030204" pitchFamily="18" charset="0"/>
                        </a:rPr>
                        <a:t>- Sông ngòi nước ta có lượng nước thay đổi theo mùa và có nhiều phù sa.</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8694293"/>
                  </a:ext>
                </a:extLst>
              </a:tr>
              <a:tr h="1000880">
                <a:tc>
                  <a:txBody>
                    <a:bodyPr/>
                    <a:lstStyle/>
                    <a:p>
                      <a:pPr marL="0" marR="0" algn="ctr">
                        <a:lnSpc>
                          <a:spcPct val="150000"/>
                        </a:lnSpc>
                        <a:spcBef>
                          <a:spcPts val="0"/>
                        </a:spcBef>
                        <a:spcAft>
                          <a:spcPts val="0"/>
                        </a:spcAft>
                      </a:pPr>
                      <a:r>
                        <a:rPr lang="vi-VN" sz="1600" dirty="0">
                          <a:effectLst/>
                          <a:latin typeface="Cambria" panose="02040503050406030204" pitchFamily="18" charset="0"/>
                          <a:ea typeface="Cambria" panose="02040503050406030204" pitchFamily="18" charset="0"/>
                        </a:rPr>
                        <a:t>Đất và rừng</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0"/>
                        </a:spcBef>
                        <a:spcAft>
                          <a:spcPts val="0"/>
                        </a:spcAft>
                      </a:pPr>
                      <a:r>
                        <a:rPr lang="vi-VN" sz="1600" dirty="0">
                          <a:effectLst/>
                          <a:latin typeface="Cambria" panose="02040503050406030204" pitchFamily="18" charset="0"/>
                          <a:ea typeface="Cambria" panose="02040503050406030204" pitchFamily="18" charset="0"/>
                        </a:rPr>
                        <a:t>- Có nhiều loại đất. Hai loại đất chiếm diện tích lớn hơn cả là đất phe-ra-rít và đất phù sa.</a:t>
                      </a:r>
                      <a:endParaRPr lang="en-US" sz="1600" dirty="0">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1600" dirty="0">
                          <a:effectLst/>
                          <a:latin typeface="Cambria" panose="02040503050406030204" pitchFamily="18" charset="0"/>
                          <a:ea typeface="Cambria" panose="02040503050406030204" pitchFamily="18" charset="0"/>
                        </a:rPr>
                        <a:t>- Có nhiều kiểu rừng, trong đó rừng rậm nhiệt đới và rừng ngập mặn chiếm diện tích lớn.</a:t>
                      </a:r>
                      <a:endParaRPr lang="en-US" sz="1600" dirty="0">
                        <a:effectLst/>
                        <a:latin typeface="Cambria" panose="02040503050406030204" pitchFamily="18" charset="0"/>
                        <a:ea typeface="Cambria" panose="02040503050406030204" pitchFamily="18" charset="0"/>
                        <a:cs typeface="Times New Roman" panose="02020603050405020304" pitchFamily="18" charset="0"/>
                      </a:endParaRPr>
                    </a:p>
                  </a:txBody>
                  <a:tcPr marL="31807" marR="3180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293169"/>
                  </a:ext>
                </a:extLst>
              </a:tr>
            </a:tbl>
          </a:graphicData>
        </a:graphic>
      </p:graphicFrame>
    </p:spTree>
    <p:extLst>
      <p:ext uri="{BB962C8B-B14F-4D97-AF65-F5344CB8AC3E}">
        <p14:creationId xmlns:p14="http://schemas.microsoft.com/office/powerpoint/2010/main" val="306414781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13">
            <a:extLst>
              <a:ext uri="{FF2B5EF4-FFF2-40B4-BE49-F238E27FC236}">
                <a16:creationId xmlns:a16="http://schemas.microsoft.com/office/drawing/2014/main" id="{9BBCDB6F-8E25-4297-94CD-8EEA8837F6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2" name="组合 26"/>
          <p:cNvGrpSpPr/>
          <p:nvPr/>
        </p:nvGrpSpPr>
        <p:grpSpPr>
          <a:xfrm>
            <a:off x="1582058" y="1452406"/>
            <a:ext cx="7043057" cy="4038600"/>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6" name="图片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84334" y="3603221"/>
            <a:ext cx="3048014" cy="3193373"/>
          </a:xfrm>
          <a:prstGeom prst="rect">
            <a:avLst/>
          </a:prstGeom>
        </p:spPr>
      </p:pic>
      <p:sp>
        <p:nvSpPr>
          <p:cNvPr id="7" name="Google Shape;1910;p31">
            <a:extLst>
              <a:ext uri="{FF2B5EF4-FFF2-40B4-BE49-F238E27FC236}">
                <a16:creationId xmlns:a16="http://schemas.microsoft.com/office/drawing/2014/main" id="{4A52EC7C-8907-B394-DC13-2220BDE437CF}"/>
              </a:ext>
            </a:extLst>
          </p:cNvPr>
          <p:cNvSpPr txBox="1">
            <a:spLocks/>
          </p:cNvSpPr>
          <p:nvPr/>
        </p:nvSpPr>
        <p:spPr>
          <a:xfrm>
            <a:off x="-808870" y="1625093"/>
            <a:ext cx="8934720" cy="2227365"/>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9900" b="0" i="0" u="none" strike="noStrike" kern="1200" cap="none" spc="0" normalizeH="0" baseline="0" noProof="0">
                <a:ln>
                  <a:solidFill>
                    <a:prstClr val="black">
                      <a:lumMod val="10000"/>
                    </a:prstClr>
                  </a:solidFill>
                </a:ln>
                <a:solidFill>
                  <a:srgbClr val="FF3300"/>
                </a:solidFill>
                <a:effectLst>
                  <a:glow rad="101600">
                    <a:prstClr val="white">
                      <a:lumMod val="60000"/>
                      <a:lumOff val="40000"/>
                      <a:alpha val="60000"/>
                    </a:prstClr>
                  </a:glow>
                </a:effectLst>
                <a:uLnTx/>
                <a:uFillTx/>
                <a:latin typeface="SVN-Hole Hearted" panose="020B0A06020104020203" pitchFamily="34" charset="0"/>
                <a:sym typeface="Chango"/>
              </a:rPr>
              <a:t>VẬN </a:t>
            </a:r>
            <a:endParaRPr kumimoji="0" lang="en-US" sz="9900" b="0" i="0" u="none" strike="noStrike" kern="1200" cap="none" spc="0" normalizeH="0" baseline="0" noProof="0">
              <a:ln>
                <a:solidFill>
                  <a:prstClr val="black">
                    <a:lumMod val="10000"/>
                  </a:prstClr>
                </a:solidFill>
              </a:ln>
              <a:solidFill>
                <a:srgbClr val="00CCFF"/>
              </a:solidFill>
              <a:effectLst>
                <a:glow rad="101600">
                  <a:prstClr val="white">
                    <a:lumMod val="60000"/>
                    <a:lumOff val="40000"/>
                    <a:alpha val="60000"/>
                  </a:prstClr>
                </a:glow>
              </a:effectLst>
              <a:uLnTx/>
              <a:uFillTx/>
              <a:latin typeface="SVN-Hole Hearted" panose="020B0A06020104020203" pitchFamily="34" charset="0"/>
              <a:sym typeface="Chango"/>
            </a:endParaRPr>
          </a:p>
        </p:txBody>
      </p:sp>
      <p:sp>
        <p:nvSpPr>
          <p:cNvPr id="8" name="TextBox 7"/>
          <p:cNvSpPr txBox="1"/>
          <p:nvPr/>
        </p:nvSpPr>
        <p:spPr>
          <a:xfrm>
            <a:off x="4213747" y="3355592"/>
            <a:ext cx="3297381"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900" b="0" i="0" u="none" strike="noStrike" kern="1200" cap="none" spc="0" normalizeH="0" baseline="0" noProof="0">
                <a:ln>
                  <a:solidFill>
                    <a:prstClr val="black">
                      <a:lumMod val="10000"/>
                    </a:prstClr>
                  </a:solidFill>
                </a:ln>
                <a:solidFill>
                  <a:srgbClr val="00CCFF"/>
                </a:solidFill>
                <a:effectLst>
                  <a:glow rad="101600">
                    <a:prstClr val="white">
                      <a:lumMod val="60000"/>
                      <a:lumOff val="40000"/>
                      <a:alpha val="60000"/>
                    </a:prstClr>
                  </a:glow>
                </a:effectLst>
                <a:uLnTx/>
                <a:uFillTx/>
                <a:latin typeface="SVN-Hole Hearted" panose="020B0A06020104020203" pitchFamily="34" charset="0"/>
                <a:ea typeface="+mn-ea"/>
                <a:cs typeface="+mn-cs"/>
              </a:rPr>
              <a:t>DỤNG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9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1463400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896;p80">
            <a:extLst>
              <a:ext uri="{FF2B5EF4-FFF2-40B4-BE49-F238E27FC236}">
                <a16:creationId xmlns:a16="http://schemas.microsoft.com/office/drawing/2014/main" id="{D15D81AD-C681-83CF-240B-DE5858BE10E8}"/>
              </a:ext>
            </a:extLst>
          </p:cNvPr>
          <p:cNvGrpSpPr/>
          <p:nvPr/>
        </p:nvGrpSpPr>
        <p:grpSpPr>
          <a:xfrm>
            <a:off x="766787" y="2705100"/>
            <a:ext cx="2338363" cy="3640299"/>
            <a:chOff x="-1254075" y="6362388"/>
            <a:chExt cx="982525" cy="1754400"/>
          </a:xfrm>
        </p:grpSpPr>
        <p:sp>
          <p:nvSpPr>
            <p:cNvPr id="3" name="Google Shape;3897;p80">
              <a:extLst>
                <a:ext uri="{FF2B5EF4-FFF2-40B4-BE49-F238E27FC236}">
                  <a16:creationId xmlns:a16="http://schemas.microsoft.com/office/drawing/2014/main" id="{0B435C8D-3DB4-5D13-DD74-2987CA961CB5}"/>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898;p80">
              <a:extLst>
                <a:ext uri="{FF2B5EF4-FFF2-40B4-BE49-F238E27FC236}">
                  <a16:creationId xmlns:a16="http://schemas.microsoft.com/office/drawing/2014/main" id="{DD759BE3-6529-C7F8-6CF0-6FC834C37029}"/>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99;p80">
              <a:extLst>
                <a:ext uri="{FF2B5EF4-FFF2-40B4-BE49-F238E27FC236}">
                  <a16:creationId xmlns:a16="http://schemas.microsoft.com/office/drawing/2014/main" id="{0C28C0A6-0D59-2C3A-8478-01A809CA9942}"/>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900;p80">
              <a:extLst>
                <a:ext uri="{FF2B5EF4-FFF2-40B4-BE49-F238E27FC236}">
                  <a16:creationId xmlns:a16="http://schemas.microsoft.com/office/drawing/2014/main" id="{821F3105-F6E6-8F0E-29CB-FF91FB09C98E}"/>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901;p80">
              <a:extLst>
                <a:ext uri="{FF2B5EF4-FFF2-40B4-BE49-F238E27FC236}">
                  <a16:creationId xmlns:a16="http://schemas.microsoft.com/office/drawing/2014/main" id="{B12CD897-27DF-4A95-EFC1-B62E303F449C}"/>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902;p80">
              <a:extLst>
                <a:ext uri="{FF2B5EF4-FFF2-40B4-BE49-F238E27FC236}">
                  <a16:creationId xmlns:a16="http://schemas.microsoft.com/office/drawing/2014/main" id="{1AB213EB-9F34-F509-EBA4-C6CBDE4B022A}"/>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03;p80">
              <a:extLst>
                <a:ext uri="{FF2B5EF4-FFF2-40B4-BE49-F238E27FC236}">
                  <a16:creationId xmlns:a16="http://schemas.microsoft.com/office/drawing/2014/main" id="{AD5BE1BD-99EE-3FC0-87FD-02FB1E235D49}"/>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04;p80">
              <a:extLst>
                <a:ext uri="{FF2B5EF4-FFF2-40B4-BE49-F238E27FC236}">
                  <a16:creationId xmlns:a16="http://schemas.microsoft.com/office/drawing/2014/main" id="{C6F6DF09-A286-724A-5F5D-DD443BD28573}"/>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05;p80">
              <a:extLst>
                <a:ext uri="{FF2B5EF4-FFF2-40B4-BE49-F238E27FC236}">
                  <a16:creationId xmlns:a16="http://schemas.microsoft.com/office/drawing/2014/main" id="{1D287E34-9AA3-4EFC-AF6D-61B24841084C}"/>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06;p80">
              <a:extLst>
                <a:ext uri="{FF2B5EF4-FFF2-40B4-BE49-F238E27FC236}">
                  <a16:creationId xmlns:a16="http://schemas.microsoft.com/office/drawing/2014/main" id="{6785F260-CDE3-D743-41FE-45F3A0B4754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07;p80">
              <a:extLst>
                <a:ext uri="{FF2B5EF4-FFF2-40B4-BE49-F238E27FC236}">
                  <a16:creationId xmlns:a16="http://schemas.microsoft.com/office/drawing/2014/main" id="{23C1ADC0-69A6-814B-CB68-613F789556D1}"/>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08;p80">
              <a:extLst>
                <a:ext uri="{FF2B5EF4-FFF2-40B4-BE49-F238E27FC236}">
                  <a16:creationId xmlns:a16="http://schemas.microsoft.com/office/drawing/2014/main" id="{F8006009-7BC4-A91A-1F82-ACA4EEC12426}"/>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09;p80">
              <a:extLst>
                <a:ext uri="{FF2B5EF4-FFF2-40B4-BE49-F238E27FC236}">
                  <a16:creationId xmlns:a16="http://schemas.microsoft.com/office/drawing/2014/main" id="{8BA699CA-4473-A1BF-0DC9-30E0506CC404}"/>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910;p80">
              <a:extLst>
                <a:ext uri="{FF2B5EF4-FFF2-40B4-BE49-F238E27FC236}">
                  <a16:creationId xmlns:a16="http://schemas.microsoft.com/office/drawing/2014/main" id="{6A3C1908-4687-5A41-3449-8861F1B5A65C}"/>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911;p80">
              <a:extLst>
                <a:ext uri="{FF2B5EF4-FFF2-40B4-BE49-F238E27FC236}">
                  <a16:creationId xmlns:a16="http://schemas.microsoft.com/office/drawing/2014/main" id="{F948A513-840A-7B6B-810B-AF770C93AA47}"/>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912;p80">
              <a:extLst>
                <a:ext uri="{FF2B5EF4-FFF2-40B4-BE49-F238E27FC236}">
                  <a16:creationId xmlns:a16="http://schemas.microsoft.com/office/drawing/2014/main" id="{72D52065-7A18-213F-C85A-C14B4D0FDAD6}"/>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913;p80">
              <a:extLst>
                <a:ext uri="{FF2B5EF4-FFF2-40B4-BE49-F238E27FC236}">
                  <a16:creationId xmlns:a16="http://schemas.microsoft.com/office/drawing/2014/main" id="{4748E0A9-9723-606E-A684-742250B48481}"/>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14;p80">
              <a:extLst>
                <a:ext uri="{FF2B5EF4-FFF2-40B4-BE49-F238E27FC236}">
                  <a16:creationId xmlns:a16="http://schemas.microsoft.com/office/drawing/2014/main" id="{8CDED926-1EFA-E66E-FD77-60A835654685}"/>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15;p80">
              <a:extLst>
                <a:ext uri="{FF2B5EF4-FFF2-40B4-BE49-F238E27FC236}">
                  <a16:creationId xmlns:a16="http://schemas.microsoft.com/office/drawing/2014/main" id="{A2299131-1C84-1F71-B2A1-FCD04DF22116}"/>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16;p80">
              <a:extLst>
                <a:ext uri="{FF2B5EF4-FFF2-40B4-BE49-F238E27FC236}">
                  <a16:creationId xmlns:a16="http://schemas.microsoft.com/office/drawing/2014/main" id="{B9B2805F-0F42-E6FF-1D0A-CB5FD95E51DA}"/>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17;p80">
              <a:extLst>
                <a:ext uri="{FF2B5EF4-FFF2-40B4-BE49-F238E27FC236}">
                  <a16:creationId xmlns:a16="http://schemas.microsoft.com/office/drawing/2014/main" id="{575D6189-24C0-3DE0-45DF-6BBC98025805}"/>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18;p80">
              <a:extLst>
                <a:ext uri="{FF2B5EF4-FFF2-40B4-BE49-F238E27FC236}">
                  <a16:creationId xmlns:a16="http://schemas.microsoft.com/office/drawing/2014/main" id="{B1A03CDF-6777-4E16-83F0-CD5C8BF12A3A}"/>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19;p80">
              <a:extLst>
                <a:ext uri="{FF2B5EF4-FFF2-40B4-BE49-F238E27FC236}">
                  <a16:creationId xmlns:a16="http://schemas.microsoft.com/office/drawing/2014/main" id="{E08150DC-D572-E37D-DBD3-88506DFCDAB4}"/>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20;p80">
              <a:extLst>
                <a:ext uri="{FF2B5EF4-FFF2-40B4-BE49-F238E27FC236}">
                  <a16:creationId xmlns:a16="http://schemas.microsoft.com/office/drawing/2014/main" id="{F4417CA7-9562-DECB-1031-310D6BF60C01}"/>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21;p80">
              <a:extLst>
                <a:ext uri="{FF2B5EF4-FFF2-40B4-BE49-F238E27FC236}">
                  <a16:creationId xmlns:a16="http://schemas.microsoft.com/office/drawing/2014/main" id="{1B930E72-4EDE-EB16-ACF9-9561EAE9E3C2}"/>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22;p80">
              <a:extLst>
                <a:ext uri="{FF2B5EF4-FFF2-40B4-BE49-F238E27FC236}">
                  <a16:creationId xmlns:a16="http://schemas.microsoft.com/office/drawing/2014/main" id="{EC263683-939B-0D80-CB30-54329567A517}"/>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923;p80">
              <a:extLst>
                <a:ext uri="{FF2B5EF4-FFF2-40B4-BE49-F238E27FC236}">
                  <a16:creationId xmlns:a16="http://schemas.microsoft.com/office/drawing/2014/main" id="{965985FA-6DD9-4F19-B418-56241290EC27}"/>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924;p80">
              <a:extLst>
                <a:ext uri="{FF2B5EF4-FFF2-40B4-BE49-F238E27FC236}">
                  <a16:creationId xmlns:a16="http://schemas.microsoft.com/office/drawing/2014/main" id="{3A1DEE17-BC2B-B2D4-5436-8E425BA51FF3}"/>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925;p80">
              <a:extLst>
                <a:ext uri="{FF2B5EF4-FFF2-40B4-BE49-F238E27FC236}">
                  <a16:creationId xmlns:a16="http://schemas.microsoft.com/office/drawing/2014/main" id="{44328BF2-6784-2A04-F4AE-57924C573BA4}"/>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26;p80">
              <a:extLst>
                <a:ext uri="{FF2B5EF4-FFF2-40B4-BE49-F238E27FC236}">
                  <a16:creationId xmlns:a16="http://schemas.microsoft.com/office/drawing/2014/main" id="{A42BE147-CA33-3336-51CC-ACA769266F89}"/>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27;p80">
              <a:extLst>
                <a:ext uri="{FF2B5EF4-FFF2-40B4-BE49-F238E27FC236}">
                  <a16:creationId xmlns:a16="http://schemas.microsoft.com/office/drawing/2014/main" id="{0E3C5CF7-833C-34FA-727C-5A686BFCC9FE}"/>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28;p80">
              <a:extLst>
                <a:ext uri="{FF2B5EF4-FFF2-40B4-BE49-F238E27FC236}">
                  <a16:creationId xmlns:a16="http://schemas.microsoft.com/office/drawing/2014/main" id="{BE8E17E6-A535-CC4F-7E46-6196E94014B7}"/>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29;p80">
              <a:extLst>
                <a:ext uri="{FF2B5EF4-FFF2-40B4-BE49-F238E27FC236}">
                  <a16:creationId xmlns:a16="http://schemas.microsoft.com/office/drawing/2014/main" id="{2EC54C19-A33E-1BD4-88DD-E1ABC264F46B}"/>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30;p80">
              <a:extLst>
                <a:ext uri="{FF2B5EF4-FFF2-40B4-BE49-F238E27FC236}">
                  <a16:creationId xmlns:a16="http://schemas.microsoft.com/office/drawing/2014/main" id="{79FE4CD7-8D29-2138-6536-2D02F95329AF}"/>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31;p80">
              <a:extLst>
                <a:ext uri="{FF2B5EF4-FFF2-40B4-BE49-F238E27FC236}">
                  <a16:creationId xmlns:a16="http://schemas.microsoft.com/office/drawing/2014/main" id="{2599C750-5C7C-74F0-44C9-4CB5D7A9DF74}"/>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32;p80">
              <a:extLst>
                <a:ext uri="{FF2B5EF4-FFF2-40B4-BE49-F238E27FC236}">
                  <a16:creationId xmlns:a16="http://schemas.microsoft.com/office/drawing/2014/main" id="{0CA02CB7-F722-26BD-7742-7FE5B0A92DFD}"/>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33;p80">
              <a:extLst>
                <a:ext uri="{FF2B5EF4-FFF2-40B4-BE49-F238E27FC236}">
                  <a16:creationId xmlns:a16="http://schemas.microsoft.com/office/drawing/2014/main" id="{2D1BB2F7-9D8D-B8A9-4FFE-22DDE1DE256F}"/>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34;p80">
              <a:extLst>
                <a:ext uri="{FF2B5EF4-FFF2-40B4-BE49-F238E27FC236}">
                  <a16:creationId xmlns:a16="http://schemas.microsoft.com/office/drawing/2014/main" id="{F15B9713-86E8-C517-EDE2-D87D70410CAF}"/>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935;p80">
              <a:extLst>
                <a:ext uri="{FF2B5EF4-FFF2-40B4-BE49-F238E27FC236}">
                  <a16:creationId xmlns:a16="http://schemas.microsoft.com/office/drawing/2014/main" id="{26864CB5-9BFE-ACF4-2265-092164F716A7}"/>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936;p80">
              <a:extLst>
                <a:ext uri="{FF2B5EF4-FFF2-40B4-BE49-F238E27FC236}">
                  <a16:creationId xmlns:a16="http://schemas.microsoft.com/office/drawing/2014/main" id="{0EF70B25-F99A-668F-EFA4-C556B65EBC5E}"/>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37;p80">
              <a:extLst>
                <a:ext uri="{FF2B5EF4-FFF2-40B4-BE49-F238E27FC236}">
                  <a16:creationId xmlns:a16="http://schemas.microsoft.com/office/drawing/2014/main" id="{BD876A27-AF89-FDC6-7AC9-9CA31053F9C7}"/>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38;p80">
              <a:extLst>
                <a:ext uri="{FF2B5EF4-FFF2-40B4-BE49-F238E27FC236}">
                  <a16:creationId xmlns:a16="http://schemas.microsoft.com/office/drawing/2014/main" id="{D620DF4C-FC21-750B-60CC-440AD7A31163}"/>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39;p80">
              <a:extLst>
                <a:ext uri="{FF2B5EF4-FFF2-40B4-BE49-F238E27FC236}">
                  <a16:creationId xmlns:a16="http://schemas.microsoft.com/office/drawing/2014/main" id="{331D7CD9-C58B-1A05-FA1B-A26C44AFB49F}"/>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40;p80">
              <a:extLst>
                <a:ext uri="{FF2B5EF4-FFF2-40B4-BE49-F238E27FC236}">
                  <a16:creationId xmlns:a16="http://schemas.microsoft.com/office/drawing/2014/main" id="{E6ABAACB-A1FC-5F63-0F31-608FA6F0E54D}"/>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41;p80">
              <a:extLst>
                <a:ext uri="{FF2B5EF4-FFF2-40B4-BE49-F238E27FC236}">
                  <a16:creationId xmlns:a16="http://schemas.microsoft.com/office/drawing/2014/main" id="{BF054F77-FF2E-60D2-0D83-C90ED95092BB}"/>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42;p80">
              <a:extLst>
                <a:ext uri="{FF2B5EF4-FFF2-40B4-BE49-F238E27FC236}">
                  <a16:creationId xmlns:a16="http://schemas.microsoft.com/office/drawing/2014/main" id="{E9FA1CF7-7E49-4D14-E567-681FA5271DE9}"/>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43;p80">
              <a:extLst>
                <a:ext uri="{FF2B5EF4-FFF2-40B4-BE49-F238E27FC236}">
                  <a16:creationId xmlns:a16="http://schemas.microsoft.com/office/drawing/2014/main" id="{EC5ACBA9-D37A-66BB-4284-31B521A51304}"/>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44;p80">
              <a:extLst>
                <a:ext uri="{FF2B5EF4-FFF2-40B4-BE49-F238E27FC236}">
                  <a16:creationId xmlns:a16="http://schemas.microsoft.com/office/drawing/2014/main" id="{E06D0539-B0C1-07B5-D8E8-6979EADB3927}"/>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45;p80">
              <a:extLst>
                <a:ext uri="{FF2B5EF4-FFF2-40B4-BE49-F238E27FC236}">
                  <a16:creationId xmlns:a16="http://schemas.microsoft.com/office/drawing/2014/main" id="{7D64CF6B-FAE2-FF14-E41D-5E7B011FB065}"/>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46;p80">
              <a:extLst>
                <a:ext uri="{FF2B5EF4-FFF2-40B4-BE49-F238E27FC236}">
                  <a16:creationId xmlns:a16="http://schemas.microsoft.com/office/drawing/2014/main" id="{61214402-42D3-007D-1154-4065ED6243D5}"/>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947;p80">
              <a:extLst>
                <a:ext uri="{FF2B5EF4-FFF2-40B4-BE49-F238E27FC236}">
                  <a16:creationId xmlns:a16="http://schemas.microsoft.com/office/drawing/2014/main" id="{53F35D02-74A7-5F78-31B8-44AB58BCFA07}"/>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948;p80">
              <a:extLst>
                <a:ext uri="{FF2B5EF4-FFF2-40B4-BE49-F238E27FC236}">
                  <a16:creationId xmlns:a16="http://schemas.microsoft.com/office/drawing/2014/main" id="{50795F96-2890-973B-C49E-FA6B5D025832}"/>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949;p80">
              <a:extLst>
                <a:ext uri="{FF2B5EF4-FFF2-40B4-BE49-F238E27FC236}">
                  <a16:creationId xmlns:a16="http://schemas.microsoft.com/office/drawing/2014/main" id="{227F2B94-B475-7BC4-A042-2988E2A22B1D}"/>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950;p80">
              <a:extLst>
                <a:ext uri="{FF2B5EF4-FFF2-40B4-BE49-F238E27FC236}">
                  <a16:creationId xmlns:a16="http://schemas.microsoft.com/office/drawing/2014/main" id="{29130EAD-A207-9E5A-95CA-4006FAB4F15B}"/>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951;p80">
              <a:extLst>
                <a:ext uri="{FF2B5EF4-FFF2-40B4-BE49-F238E27FC236}">
                  <a16:creationId xmlns:a16="http://schemas.microsoft.com/office/drawing/2014/main" id="{3C0CD3A5-A07B-39CA-A7E7-90C663365610}"/>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952;p80">
              <a:extLst>
                <a:ext uri="{FF2B5EF4-FFF2-40B4-BE49-F238E27FC236}">
                  <a16:creationId xmlns:a16="http://schemas.microsoft.com/office/drawing/2014/main" id="{4C6957ED-870A-B536-6260-FCCE5ECA286F}"/>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953;p80">
              <a:extLst>
                <a:ext uri="{FF2B5EF4-FFF2-40B4-BE49-F238E27FC236}">
                  <a16:creationId xmlns:a16="http://schemas.microsoft.com/office/drawing/2014/main" id="{4D311F32-428C-FC3C-3BBE-B7902351BA4B}"/>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954;p80">
              <a:extLst>
                <a:ext uri="{FF2B5EF4-FFF2-40B4-BE49-F238E27FC236}">
                  <a16:creationId xmlns:a16="http://schemas.microsoft.com/office/drawing/2014/main" id="{3B129CAB-4A11-BDCC-7FA1-3A73AB988A04}"/>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955;p80">
              <a:extLst>
                <a:ext uri="{FF2B5EF4-FFF2-40B4-BE49-F238E27FC236}">
                  <a16:creationId xmlns:a16="http://schemas.microsoft.com/office/drawing/2014/main" id="{4D1B1C94-0AFD-1318-4928-A9774C7FB37A}"/>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956;p80">
              <a:extLst>
                <a:ext uri="{FF2B5EF4-FFF2-40B4-BE49-F238E27FC236}">
                  <a16:creationId xmlns:a16="http://schemas.microsoft.com/office/drawing/2014/main" id="{B5EE9BCC-E746-6080-C14F-7BA3280F5C57}"/>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957;p80">
              <a:extLst>
                <a:ext uri="{FF2B5EF4-FFF2-40B4-BE49-F238E27FC236}">
                  <a16:creationId xmlns:a16="http://schemas.microsoft.com/office/drawing/2014/main" id="{60C0191B-372F-1A1E-2B66-E973168DC26A}"/>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958;p80">
              <a:extLst>
                <a:ext uri="{FF2B5EF4-FFF2-40B4-BE49-F238E27FC236}">
                  <a16:creationId xmlns:a16="http://schemas.microsoft.com/office/drawing/2014/main" id="{D1E66A7C-3838-B6B9-2F73-3DDE3243B2B1}"/>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959;p80">
              <a:extLst>
                <a:ext uri="{FF2B5EF4-FFF2-40B4-BE49-F238E27FC236}">
                  <a16:creationId xmlns:a16="http://schemas.microsoft.com/office/drawing/2014/main" id="{F45A208D-257F-F5A0-D149-0B838DC02C0C}"/>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960;p80">
              <a:extLst>
                <a:ext uri="{FF2B5EF4-FFF2-40B4-BE49-F238E27FC236}">
                  <a16:creationId xmlns:a16="http://schemas.microsoft.com/office/drawing/2014/main" id="{E9F1D672-644C-D29F-A07E-017EE81C9CAB}"/>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961;p80">
              <a:extLst>
                <a:ext uri="{FF2B5EF4-FFF2-40B4-BE49-F238E27FC236}">
                  <a16:creationId xmlns:a16="http://schemas.microsoft.com/office/drawing/2014/main" id="{89092AB6-E8F1-0924-23FF-92483A810835}"/>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962;p80">
              <a:extLst>
                <a:ext uri="{FF2B5EF4-FFF2-40B4-BE49-F238E27FC236}">
                  <a16:creationId xmlns:a16="http://schemas.microsoft.com/office/drawing/2014/main" id="{C7D298E7-379D-8572-09AF-C77091FA548D}"/>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963;p80">
              <a:extLst>
                <a:ext uri="{FF2B5EF4-FFF2-40B4-BE49-F238E27FC236}">
                  <a16:creationId xmlns:a16="http://schemas.microsoft.com/office/drawing/2014/main" id="{D7AF013A-95E5-F5F1-E84F-CEB5D022A22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964;p80">
              <a:extLst>
                <a:ext uri="{FF2B5EF4-FFF2-40B4-BE49-F238E27FC236}">
                  <a16:creationId xmlns:a16="http://schemas.microsoft.com/office/drawing/2014/main" id="{548A0878-3485-5B5C-A260-BBA652FADD00}"/>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965;p80">
              <a:extLst>
                <a:ext uri="{FF2B5EF4-FFF2-40B4-BE49-F238E27FC236}">
                  <a16:creationId xmlns:a16="http://schemas.microsoft.com/office/drawing/2014/main" id="{ED58ADC8-0903-C948-0438-06C1EB130BD1}"/>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Arrow: Pentagon 84">
            <a:extLst>
              <a:ext uri="{FF2B5EF4-FFF2-40B4-BE49-F238E27FC236}">
                <a16:creationId xmlns:a16="http://schemas.microsoft.com/office/drawing/2014/main" id="{254C7BDA-54C6-B7DD-3A97-4D7161811089}"/>
              </a:ext>
            </a:extLst>
          </p:cNvPr>
          <p:cNvSpPr/>
          <p:nvPr/>
        </p:nvSpPr>
        <p:spPr>
          <a:xfrm>
            <a:off x="1964571" y="781050"/>
            <a:ext cx="9414629" cy="1342390"/>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mbria" panose="02040503050406030204" pitchFamily="18" charset="0"/>
                <a:ea typeface="Cambria" panose="02040503050406030204" pitchFamily="18" charset="0"/>
              </a:rPr>
              <a:t>Lựa chọn và thực hiện một trong hai nhiệm vụ dưới đây:</a:t>
            </a:r>
            <a:endParaRPr lang="en-US" sz="3600" b="1" dirty="0">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F03AEA73-E2B8-05EA-7092-438E43E4BF4A}"/>
              </a:ext>
            </a:extLst>
          </p:cNvPr>
          <p:cNvGrpSpPr/>
          <p:nvPr/>
        </p:nvGrpSpPr>
        <p:grpSpPr>
          <a:xfrm>
            <a:off x="3495040" y="3017939"/>
            <a:ext cx="7985759" cy="2851011"/>
            <a:chOff x="1745060" y="302079"/>
            <a:chExt cx="4235484" cy="756742"/>
          </a:xfrm>
        </p:grpSpPr>
        <p:grpSp>
          <p:nvGrpSpPr>
            <p:cNvPr id="6" name="Group 5">
              <a:extLst>
                <a:ext uri="{FF2B5EF4-FFF2-40B4-BE49-F238E27FC236}">
                  <a16:creationId xmlns:a16="http://schemas.microsoft.com/office/drawing/2014/main" id="{1D380D0F-4E63-AD34-1F22-586F706883D2}"/>
                </a:ext>
              </a:extLst>
            </p:cNvPr>
            <p:cNvGrpSpPr/>
            <p:nvPr/>
          </p:nvGrpSpPr>
          <p:grpSpPr>
            <a:xfrm>
              <a:off x="1745060" y="302079"/>
              <a:ext cx="4235484" cy="756742"/>
              <a:chOff x="-180829" y="2659031"/>
              <a:chExt cx="2993004" cy="2312777"/>
            </a:xfrm>
          </p:grpSpPr>
          <p:sp>
            <p:nvSpPr>
              <p:cNvPr id="8" name="TextBox 7">
                <a:extLst>
                  <a:ext uri="{FF2B5EF4-FFF2-40B4-BE49-F238E27FC236}">
                    <a16:creationId xmlns:a16="http://schemas.microsoft.com/office/drawing/2014/main" id="{3701B03E-498B-F663-D9DC-9BE1D5522778}"/>
                  </a:ext>
                </a:extLst>
              </p:cNvPr>
              <p:cNvSpPr txBox="1"/>
              <p:nvPr/>
            </p:nvSpPr>
            <p:spPr>
              <a:xfrm>
                <a:off x="-180829" y="2659031"/>
                <a:ext cx="2993004" cy="2312777"/>
              </a:xfrm>
              <a:prstGeom prst="roundRect">
                <a:avLst>
                  <a:gd name="adj" fmla="val 17994"/>
                </a:avLst>
              </a:prstGeom>
              <a:solidFill>
                <a:schemeClr val="bg1"/>
              </a:solidFill>
              <a:ln w="38100">
                <a:solidFill>
                  <a:schemeClr val="accent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组合 58">
                <a:extLst>
                  <a:ext uri="{FF2B5EF4-FFF2-40B4-BE49-F238E27FC236}">
                    <a16:creationId xmlns:a16="http://schemas.microsoft.com/office/drawing/2014/main" id="{4B41FBB5-2D2E-AE8A-896E-492368022E6E}"/>
                  </a:ext>
                </a:extLst>
              </p:cNvPr>
              <p:cNvGrpSpPr/>
              <p:nvPr/>
            </p:nvGrpSpPr>
            <p:grpSpPr>
              <a:xfrm rot="2224307">
                <a:off x="1254960" y="3228995"/>
                <a:ext cx="502617" cy="284661"/>
                <a:chOff x="11046365" y="4655056"/>
                <a:chExt cx="679565" cy="384877"/>
              </a:xfrm>
            </p:grpSpPr>
            <p:sp>
              <p:nvSpPr>
                <p:cNvPr id="10" name="五角星 2">
                  <a:extLst>
                    <a:ext uri="{FF2B5EF4-FFF2-40B4-BE49-F238E27FC236}">
                      <a16:creationId xmlns:a16="http://schemas.microsoft.com/office/drawing/2014/main" id="{E20F6CAC-2E91-3E61-5A18-AC8163D33224}"/>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五角星 2">
                  <a:extLst>
                    <a:ext uri="{FF2B5EF4-FFF2-40B4-BE49-F238E27FC236}">
                      <a16:creationId xmlns:a16="http://schemas.microsoft.com/office/drawing/2014/main" id="{A825CD1C-735F-E729-A510-17695A75B393}"/>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sp>
          <p:nvSpPr>
            <p:cNvPr id="7" name="TextBox 6">
              <a:extLst>
                <a:ext uri="{FF2B5EF4-FFF2-40B4-BE49-F238E27FC236}">
                  <a16:creationId xmlns:a16="http://schemas.microsoft.com/office/drawing/2014/main" id="{D533BF17-6153-6AC8-747D-B1873195EF97}"/>
                </a:ext>
              </a:extLst>
            </p:cNvPr>
            <p:cNvSpPr txBox="1"/>
            <p:nvPr/>
          </p:nvSpPr>
          <p:spPr>
            <a:xfrm>
              <a:off x="2023858" y="356434"/>
              <a:ext cx="3761162" cy="678051"/>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Nhiệm vụ 1.</a:t>
              </a:r>
              <a:r>
                <a:rPr lang="vi-VN" sz="2000" b="0" i="0" dirty="0">
                  <a:solidFill>
                    <a:srgbClr val="000000"/>
                  </a:solidFill>
                  <a:effectLst/>
                  <a:latin typeface="Cambria" panose="02040503050406030204" pitchFamily="18" charset="0"/>
                  <a:ea typeface="Cambria" panose="02040503050406030204" pitchFamily="18" charset="0"/>
                </a:rPr>
                <a:t> Tìm hiểu về hiện trạng sử dụng một loại tài nguyên thiên nhiên có ở địa phương em (nước, đất, khoáng sản,...). Nhận xét việc sử dụng tài nguyên thiên nhiên đó đã hợp lí chưa? Đề xuất biện pháp bảo vệ tài nguyên thiên nhiên ở địa phương em.</a:t>
              </a:r>
            </a:p>
            <a:p>
              <a:pPr algn="just"/>
              <a:r>
                <a:rPr lang="vi-VN" sz="2000" b="1" i="0" dirty="0">
                  <a:solidFill>
                    <a:srgbClr val="000000"/>
                  </a:solidFill>
                  <a:effectLst/>
                  <a:latin typeface="Cambria" panose="02040503050406030204" pitchFamily="18" charset="0"/>
                  <a:ea typeface="Cambria" panose="02040503050406030204" pitchFamily="18" charset="0"/>
                </a:rPr>
                <a:t>Nhiệm vụ 2.</a:t>
              </a:r>
              <a:r>
                <a:rPr lang="vi-VN" sz="2000" b="0" i="0" dirty="0">
                  <a:solidFill>
                    <a:srgbClr val="000000"/>
                  </a:solidFill>
                  <a:effectLst/>
                  <a:latin typeface="Cambria" panose="02040503050406030204" pitchFamily="18" charset="0"/>
                  <a:ea typeface="Cambria" panose="02040503050406030204" pitchFamily="18" charset="0"/>
                </a:rPr>
                <a:t> Vẽ, viết hoặc sưu tầm thông điệp về sử dụng hợp lí, tiết kiệm một trong những tài nguyên thiên nhiên của nước ta. Chia sẻ với các bạn và mọi người xung quanh.</a:t>
              </a:r>
            </a:p>
          </p:txBody>
        </p:sp>
      </p:grpSp>
    </p:spTree>
    <p:extLst>
      <p:ext uri="{BB962C8B-B14F-4D97-AF65-F5344CB8AC3E}">
        <p14:creationId xmlns:p14="http://schemas.microsoft.com/office/powerpoint/2010/main" val="152117194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801A2182-297E-366D-2FD5-2F1127E1AF69}"/>
              </a:ext>
            </a:extLst>
          </p:cNvPr>
          <p:cNvSpPr/>
          <p:nvPr/>
        </p:nvSpPr>
        <p:spPr>
          <a:xfrm>
            <a:off x="2905760" y="170327"/>
            <a:ext cx="6786880" cy="1058092"/>
          </a:xfrm>
          <a:custGeom>
            <a:avLst/>
            <a:gdLst>
              <a:gd name="connsiteX0" fmla="*/ 0 w 6786880"/>
              <a:gd name="connsiteY0" fmla="*/ 176352 h 1058092"/>
              <a:gd name="connsiteX1" fmla="*/ 232005 w 6786880"/>
              <a:gd name="connsiteY1" fmla="*/ 0 h 1058092"/>
              <a:gd name="connsiteX2" fmla="*/ 997774 w 6786880"/>
              <a:gd name="connsiteY2" fmla="*/ 0 h 1058092"/>
              <a:gd name="connsiteX3" fmla="*/ 1573859 w 6786880"/>
              <a:gd name="connsiteY3" fmla="*/ 0 h 1058092"/>
              <a:gd name="connsiteX4" fmla="*/ 2086714 w 6786880"/>
              <a:gd name="connsiteY4" fmla="*/ 0 h 1058092"/>
              <a:gd name="connsiteX5" fmla="*/ 2852483 w 6786880"/>
              <a:gd name="connsiteY5" fmla="*/ 0 h 1058092"/>
              <a:gd name="connsiteX6" fmla="*/ 3618252 w 6786880"/>
              <a:gd name="connsiteY6" fmla="*/ 0 h 1058092"/>
              <a:gd name="connsiteX7" fmla="*/ 4194337 w 6786880"/>
              <a:gd name="connsiteY7" fmla="*/ 0 h 1058092"/>
              <a:gd name="connsiteX8" fmla="*/ 4833648 w 6786880"/>
              <a:gd name="connsiteY8" fmla="*/ 0 h 1058092"/>
              <a:gd name="connsiteX9" fmla="*/ 5536189 w 6786880"/>
              <a:gd name="connsiteY9" fmla="*/ 0 h 1058092"/>
              <a:gd name="connsiteX10" fmla="*/ 6554874 w 6786880"/>
              <a:gd name="connsiteY10" fmla="*/ 0 h 1058092"/>
              <a:gd name="connsiteX11" fmla="*/ 6786880 w 6786880"/>
              <a:gd name="connsiteY11" fmla="*/ 176352 h 1058092"/>
              <a:gd name="connsiteX12" fmla="*/ 6786880 w 6786880"/>
              <a:gd name="connsiteY12" fmla="*/ 536100 h 1058092"/>
              <a:gd name="connsiteX13" fmla="*/ 6786880 w 6786880"/>
              <a:gd name="connsiteY13" fmla="*/ 881740 h 1058092"/>
              <a:gd name="connsiteX14" fmla="*/ 6554874 w 6786880"/>
              <a:gd name="connsiteY14" fmla="*/ 1058092 h 1058092"/>
              <a:gd name="connsiteX15" fmla="*/ 5789105 w 6786880"/>
              <a:gd name="connsiteY15" fmla="*/ 1058092 h 1058092"/>
              <a:gd name="connsiteX16" fmla="*/ 5149792 w 6786880"/>
              <a:gd name="connsiteY16" fmla="*/ 1058092 h 1058092"/>
              <a:gd name="connsiteX17" fmla="*/ 4636937 w 6786880"/>
              <a:gd name="connsiteY17" fmla="*/ 1058092 h 1058092"/>
              <a:gd name="connsiteX18" fmla="*/ 3934396 w 6786880"/>
              <a:gd name="connsiteY18" fmla="*/ 1058092 h 1058092"/>
              <a:gd name="connsiteX19" fmla="*/ 3421541 w 6786880"/>
              <a:gd name="connsiteY19" fmla="*/ 1058092 h 1058092"/>
              <a:gd name="connsiteX20" fmla="*/ 2719000 w 6786880"/>
              <a:gd name="connsiteY20" fmla="*/ 1058092 h 1058092"/>
              <a:gd name="connsiteX21" fmla="*/ 2079687 w 6786880"/>
              <a:gd name="connsiteY21" fmla="*/ 1058092 h 1058092"/>
              <a:gd name="connsiteX22" fmla="*/ 1566832 w 6786880"/>
              <a:gd name="connsiteY22" fmla="*/ 1058092 h 1058092"/>
              <a:gd name="connsiteX23" fmla="*/ 232005 w 6786880"/>
              <a:gd name="connsiteY23" fmla="*/ 1058092 h 1058092"/>
              <a:gd name="connsiteX24" fmla="*/ 0 w 6786880"/>
              <a:gd name="connsiteY24" fmla="*/ 881740 h 1058092"/>
              <a:gd name="connsiteX25" fmla="*/ 0 w 6786880"/>
              <a:gd name="connsiteY25" fmla="*/ 536100 h 1058092"/>
              <a:gd name="connsiteX26" fmla="*/ 0 w 6786880"/>
              <a:gd name="connsiteY26" fmla="*/ 176352 h 1058092"/>
              <a:gd name="connsiteX0" fmla="*/ 0 w 6786880"/>
              <a:gd name="connsiteY0" fmla="*/ 176352 h 1058092"/>
              <a:gd name="connsiteX1" fmla="*/ 232005 w 6786880"/>
              <a:gd name="connsiteY1" fmla="*/ 0 h 1058092"/>
              <a:gd name="connsiteX2" fmla="*/ 871318 w 6786880"/>
              <a:gd name="connsiteY2" fmla="*/ 0 h 1058092"/>
              <a:gd name="connsiteX3" fmla="*/ 1700315 w 6786880"/>
              <a:gd name="connsiteY3" fmla="*/ 0 h 1058092"/>
              <a:gd name="connsiteX4" fmla="*/ 2529314 w 6786880"/>
              <a:gd name="connsiteY4" fmla="*/ 0 h 1058092"/>
              <a:gd name="connsiteX5" fmla="*/ 3105397 w 6786880"/>
              <a:gd name="connsiteY5" fmla="*/ 0 h 1058092"/>
              <a:gd name="connsiteX6" fmla="*/ 3681482 w 6786880"/>
              <a:gd name="connsiteY6" fmla="*/ 0 h 1058092"/>
              <a:gd name="connsiteX7" fmla="*/ 4447251 w 6786880"/>
              <a:gd name="connsiteY7" fmla="*/ 0 h 1058092"/>
              <a:gd name="connsiteX8" fmla="*/ 5149792 w 6786880"/>
              <a:gd name="connsiteY8" fmla="*/ 0 h 1058092"/>
              <a:gd name="connsiteX9" fmla="*/ 5915561 w 6786880"/>
              <a:gd name="connsiteY9" fmla="*/ 0 h 1058092"/>
              <a:gd name="connsiteX10" fmla="*/ 6554874 w 6786880"/>
              <a:gd name="connsiteY10" fmla="*/ 0 h 1058092"/>
              <a:gd name="connsiteX11" fmla="*/ 6786880 w 6786880"/>
              <a:gd name="connsiteY11" fmla="*/ 176352 h 1058092"/>
              <a:gd name="connsiteX12" fmla="*/ 6786880 w 6786880"/>
              <a:gd name="connsiteY12" fmla="*/ 514938 h 1058092"/>
              <a:gd name="connsiteX13" fmla="*/ 6786880 w 6786880"/>
              <a:gd name="connsiteY13" fmla="*/ 881740 h 1058092"/>
              <a:gd name="connsiteX14" fmla="*/ 6554874 w 6786880"/>
              <a:gd name="connsiteY14" fmla="*/ 1058092 h 1058092"/>
              <a:gd name="connsiteX15" fmla="*/ 5852333 w 6786880"/>
              <a:gd name="connsiteY15" fmla="*/ 1058092 h 1058092"/>
              <a:gd name="connsiteX16" fmla="*/ 5213020 w 6786880"/>
              <a:gd name="connsiteY16" fmla="*/ 1058092 h 1058092"/>
              <a:gd name="connsiteX17" fmla="*/ 4700165 w 6786880"/>
              <a:gd name="connsiteY17" fmla="*/ 1058092 h 1058092"/>
              <a:gd name="connsiteX18" fmla="*/ 4060854 w 6786880"/>
              <a:gd name="connsiteY18" fmla="*/ 1058092 h 1058092"/>
              <a:gd name="connsiteX19" fmla="*/ 3231855 w 6786880"/>
              <a:gd name="connsiteY19" fmla="*/ 1058092 h 1058092"/>
              <a:gd name="connsiteX20" fmla="*/ 2592542 w 6786880"/>
              <a:gd name="connsiteY20" fmla="*/ 1058092 h 1058092"/>
              <a:gd name="connsiteX21" fmla="*/ 1763545 w 6786880"/>
              <a:gd name="connsiteY21" fmla="*/ 1058092 h 1058092"/>
              <a:gd name="connsiteX22" fmla="*/ 1124232 w 6786880"/>
              <a:gd name="connsiteY22" fmla="*/ 1058092 h 1058092"/>
              <a:gd name="connsiteX23" fmla="*/ 232005 w 6786880"/>
              <a:gd name="connsiteY23" fmla="*/ 1058092 h 1058092"/>
              <a:gd name="connsiteX24" fmla="*/ 0 w 6786880"/>
              <a:gd name="connsiteY24" fmla="*/ 881740 h 1058092"/>
              <a:gd name="connsiteX25" fmla="*/ 0 w 6786880"/>
              <a:gd name="connsiteY25" fmla="*/ 543154 h 1058092"/>
              <a:gd name="connsiteX26" fmla="*/ 0 w 6786880"/>
              <a:gd name="connsiteY26" fmla="*/ 176352 h 1058092"/>
              <a:gd name="connsiteX0" fmla="*/ 0 w 6786880"/>
              <a:gd name="connsiteY0" fmla="*/ 176352 h 1058092"/>
              <a:gd name="connsiteX1" fmla="*/ 232005 w 6786880"/>
              <a:gd name="connsiteY1" fmla="*/ 0 h 1058092"/>
              <a:gd name="connsiteX2" fmla="*/ 997774 w 6786880"/>
              <a:gd name="connsiteY2" fmla="*/ 0 h 1058092"/>
              <a:gd name="connsiteX3" fmla="*/ 1573859 w 6786880"/>
              <a:gd name="connsiteY3" fmla="*/ 0 h 1058092"/>
              <a:gd name="connsiteX4" fmla="*/ 2086714 w 6786880"/>
              <a:gd name="connsiteY4" fmla="*/ 0 h 1058092"/>
              <a:gd name="connsiteX5" fmla="*/ 2852483 w 6786880"/>
              <a:gd name="connsiteY5" fmla="*/ 0 h 1058092"/>
              <a:gd name="connsiteX6" fmla="*/ 3618252 w 6786880"/>
              <a:gd name="connsiteY6" fmla="*/ 0 h 1058092"/>
              <a:gd name="connsiteX7" fmla="*/ 4194337 w 6786880"/>
              <a:gd name="connsiteY7" fmla="*/ 0 h 1058092"/>
              <a:gd name="connsiteX8" fmla="*/ 4833648 w 6786880"/>
              <a:gd name="connsiteY8" fmla="*/ 0 h 1058092"/>
              <a:gd name="connsiteX9" fmla="*/ 5536189 w 6786880"/>
              <a:gd name="connsiteY9" fmla="*/ 0 h 1058092"/>
              <a:gd name="connsiteX10" fmla="*/ 6554874 w 6786880"/>
              <a:gd name="connsiteY10" fmla="*/ 0 h 1058092"/>
              <a:gd name="connsiteX11" fmla="*/ 6786880 w 6786880"/>
              <a:gd name="connsiteY11" fmla="*/ 176352 h 1058092"/>
              <a:gd name="connsiteX12" fmla="*/ 6786880 w 6786880"/>
              <a:gd name="connsiteY12" fmla="*/ 536100 h 1058092"/>
              <a:gd name="connsiteX13" fmla="*/ 6786880 w 6786880"/>
              <a:gd name="connsiteY13" fmla="*/ 881740 h 1058092"/>
              <a:gd name="connsiteX14" fmla="*/ 6554874 w 6786880"/>
              <a:gd name="connsiteY14" fmla="*/ 1058092 h 1058092"/>
              <a:gd name="connsiteX15" fmla="*/ 5789105 w 6786880"/>
              <a:gd name="connsiteY15" fmla="*/ 1058092 h 1058092"/>
              <a:gd name="connsiteX16" fmla="*/ 5149792 w 6786880"/>
              <a:gd name="connsiteY16" fmla="*/ 1058092 h 1058092"/>
              <a:gd name="connsiteX17" fmla="*/ 4636937 w 6786880"/>
              <a:gd name="connsiteY17" fmla="*/ 1058092 h 1058092"/>
              <a:gd name="connsiteX18" fmla="*/ 3934396 w 6786880"/>
              <a:gd name="connsiteY18" fmla="*/ 1058092 h 1058092"/>
              <a:gd name="connsiteX19" fmla="*/ 3421541 w 6786880"/>
              <a:gd name="connsiteY19" fmla="*/ 1058092 h 1058092"/>
              <a:gd name="connsiteX20" fmla="*/ 2719000 w 6786880"/>
              <a:gd name="connsiteY20" fmla="*/ 1058092 h 1058092"/>
              <a:gd name="connsiteX21" fmla="*/ 2079687 w 6786880"/>
              <a:gd name="connsiteY21" fmla="*/ 1058092 h 1058092"/>
              <a:gd name="connsiteX22" fmla="*/ 1566832 w 6786880"/>
              <a:gd name="connsiteY22" fmla="*/ 1058092 h 1058092"/>
              <a:gd name="connsiteX23" fmla="*/ 232005 w 6786880"/>
              <a:gd name="connsiteY23" fmla="*/ 1058092 h 1058092"/>
              <a:gd name="connsiteX24" fmla="*/ 0 w 6786880"/>
              <a:gd name="connsiteY24" fmla="*/ 881740 h 1058092"/>
              <a:gd name="connsiteX25" fmla="*/ 0 w 6786880"/>
              <a:gd name="connsiteY25" fmla="*/ 536100 h 1058092"/>
              <a:gd name="connsiteX26" fmla="*/ 0 w 6786880"/>
              <a:gd name="connsiteY26" fmla="*/ 176352 h 105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86880" h="1058092" fill="none" extrusionOk="0">
                <a:moveTo>
                  <a:pt x="0" y="176352"/>
                </a:moveTo>
                <a:cubicBezTo>
                  <a:pt x="9523" y="118817"/>
                  <a:pt x="130337" y="27443"/>
                  <a:pt x="232005" y="0"/>
                </a:cubicBezTo>
                <a:cubicBezTo>
                  <a:pt x="672149" y="-93148"/>
                  <a:pt x="844371" y="81202"/>
                  <a:pt x="997774" y="0"/>
                </a:cubicBezTo>
                <a:cubicBezTo>
                  <a:pt x="1188017" y="-141854"/>
                  <a:pt x="1295154" y="12258"/>
                  <a:pt x="1573859" y="0"/>
                </a:cubicBezTo>
                <a:cubicBezTo>
                  <a:pt x="1854234" y="-51086"/>
                  <a:pt x="1832737" y="19918"/>
                  <a:pt x="2086714" y="0"/>
                </a:cubicBezTo>
                <a:cubicBezTo>
                  <a:pt x="2343203" y="-56100"/>
                  <a:pt x="2493504" y="46330"/>
                  <a:pt x="2852483" y="0"/>
                </a:cubicBezTo>
                <a:cubicBezTo>
                  <a:pt x="3145301" y="-93406"/>
                  <a:pt x="3322132" y="34986"/>
                  <a:pt x="3618252" y="0"/>
                </a:cubicBezTo>
                <a:cubicBezTo>
                  <a:pt x="3854880" y="33509"/>
                  <a:pt x="4058847" y="51060"/>
                  <a:pt x="4194337" y="0"/>
                </a:cubicBezTo>
                <a:cubicBezTo>
                  <a:pt x="4326607" y="-18350"/>
                  <a:pt x="4627512" y="57093"/>
                  <a:pt x="4833648" y="0"/>
                </a:cubicBezTo>
                <a:cubicBezTo>
                  <a:pt x="4982433" y="-67746"/>
                  <a:pt x="5315190" y="-16542"/>
                  <a:pt x="5536189" y="0"/>
                </a:cubicBezTo>
                <a:cubicBezTo>
                  <a:pt x="5758949" y="-46711"/>
                  <a:pt x="6125841" y="57749"/>
                  <a:pt x="6554874" y="0"/>
                </a:cubicBezTo>
                <a:cubicBezTo>
                  <a:pt x="6674983" y="33499"/>
                  <a:pt x="6813165" y="93043"/>
                  <a:pt x="6786880" y="176352"/>
                </a:cubicBezTo>
                <a:cubicBezTo>
                  <a:pt x="6810647" y="278316"/>
                  <a:pt x="6785971" y="367565"/>
                  <a:pt x="6786880" y="536100"/>
                </a:cubicBezTo>
                <a:cubicBezTo>
                  <a:pt x="6815516" y="689159"/>
                  <a:pt x="6732394" y="716511"/>
                  <a:pt x="6786880" y="881740"/>
                </a:cubicBezTo>
                <a:cubicBezTo>
                  <a:pt x="6832823" y="965897"/>
                  <a:pt x="6711468" y="1048716"/>
                  <a:pt x="6554874" y="1058092"/>
                </a:cubicBezTo>
                <a:cubicBezTo>
                  <a:pt x="6340085" y="1139124"/>
                  <a:pt x="5953519" y="1021525"/>
                  <a:pt x="5789105" y="1058092"/>
                </a:cubicBezTo>
                <a:cubicBezTo>
                  <a:pt x="5612260" y="1186380"/>
                  <a:pt x="5414893" y="972918"/>
                  <a:pt x="5149792" y="1058092"/>
                </a:cubicBezTo>
                <a:cubicBezTo>
                  <a:pt x="4908751" y="1028370"/>
                  <a:pt x="4745503" y="990916"/>
                  <a:pt x="4636937" y="1058092"/>
                </a:cubicBezTo>
                <a:cubicBezTo>
                  <a:pt x="4573782" y="1150492"/>
                  <a:pt x="4251080" y="1123849"/>
                  <a:pt x="3934396" y="1058092"/>
                </a:cubicBezTo>
                <a:cubicBezTo>
                  <a:pt x="3630219" y="1104603"/>
                  <a:pt x="3551173" y="1041726"/>
                  <a:pt x="3421541" y="1058092"/>
                </a:cubicBezTo>
                <a:cubicBezTo>
                  <a:pt x="3281093" y="1159775"/>
                  <a:pt x="2971908" y="1162748"/>
                  <a:pt x="2719000" y="1058092"/>
                </a:cubicBezTo>
                <a:cubicBezTo>
                  <a:pt x="2419132" y="1033889"/>
                  <a:pt x="2337800" y="1018773"/>
                  <a:pt x="2079687" y="1058092"/>
                </a:cubicBezTo>
                <a:cubicBezTo>
                  <a:pt x="1852139" y="1049169"/>
                  <a:pt x="1759664" y="1107061"/>
                  <a:pt x="1566832" y="1058092"/>
                </a:cubicBezTo>
                <a:cubicBezTo>
                  <a:pt x="1246689" y="887681"/>
                  <a:pt x="592951" y="1077617"/>
                  <a:pt x="232005" y="1058092"/>
                </a:cubicBezTo>
                <a:cubicBezTo>
                  <a:pt x="135990" y="1020364"/>
                  <a:pt x="-27762" y="999471"/>
                  <a:pt x="0" y="881740"/>
                </a:cubicBezTo>
                <a:cubicBezTo>
                  <a:pt x="-65134" y="803240"/>
                  <a:pt x="-18114" y="629337"/>
                  <a:pt x="0" y="536100"/>
                </a:cubicBezTo>
                <a:cubicBezTo>
                  <a:pt x="18986" y="442946"/>
                  <a:pt x="21450" y="360280"/>
                  <a:pt x="0" y="176352"/>
                </a:cubicBezTo>
                <a:close/>
              </a:path>
              <a:path w="6786880" h="1058092" stroke="0" extrusionOk="0">
                <a:moveTo>
                  <a:pt x="0" y="176352"/>
                </a:moveTo>
                <a:cubicBezTo>
                  <a:pt x="7417" y="97801"/>
                  <a:pt x="135978" y="-9156"/>
                  <a:pt x="232005" y="0"/>
                </a:cubicBezTo>
                <a:cubicBezTo>
                  <a:pt x="450562" y="-62132"/>
                  <a:pt x="583229" y="25727"/>
                  <a:pt x="871318" y="0"/>
                </a:cubicBezTo>
                <a:cubicBezTo>
                  <a:pt x="1215732" y="76941"/>
                  <a:pt x="1500119" y="123905"/>
                  <a:pt x="1700315" y="0"/>
                </a:cubicBezTo>
                <a:cubicBezTo>
                  <a:pt x="1922561" y="-121000"/>
                  <a:pt x="2302082" y="-38431"/>
                  <a:pt x="2529314" y="0"/>
                </a:cubicBezTo>
                <a:cubicBezTo>
                  <a:pt x="2763744" y="-103880"/>
                  <a:pt x="2861652" y="943"/>
                  <a:pt x="3105397" y="0"/>
                </a:cubicBezTo>
                <a:cubicBezTo>
                  <a:pt x="3306043" y="-22102"/>
                  <a:pt x="3524212" y="-10696"/>
                  <a:pt x="3681482" y="0"/>
                </a:cubicBezTo>
                <a:cubicBezTo>
                  <a:pt x="3907337" y="-10828"/>
                  <a:pt x="4238877" y="-98924"/>
                  <a:pt x="4447251" y="0"/>
                </a:cubicBezTo>
                <a:cubicBezTo>
                  <a:pt x="4621471" y="-30092"/>
                  <a:pt x="4914604" y="90471"/>
                  <a:pt x="5149792" y="0"/>
                </a:cubicBezTo>
                <a:cubicBezTo>
                  <a:pt x="5481598" y="-92668"/>
                  <a:pt x="5573048" y="-39292"/>
                  <a:pt x="5915561" y="0"/>
                </a:cubicBezTo>
                <a:cubicBezTo>
                  <a:pt x="6266042" y="-19106"/>
                  <a:pt x="6302329" y="12161"/>
                  <a:pt x="6554874" y="0"/>
                </a:cubicBezTo>
                <a:cubicBezTo>
                  <a:pt x="6643965" y="-2548"/>
                  <a:pt x="6765812" y="96150"/>
                  <a:pt x="6786880" y="176352"/>
                </a:cubicBezTo>
                <a:cubicBezTo>
                  <a:pt x="6804008" y="309286"/>
                  <a:pt x="6796718" y="388134"/>
                  <a:pt x="6786880" y="514938"/>
                </a:cubicBezTo>
                <a:cubicBezTo>
                  <a:pt x="6802769" y="667180"/>
                  <a:pt x="6730935" y="724497"/>
                  <a:pt x="6786880" y="881740"/>
                </a:cubicBezTo>
                <a:cubicBezTo>
                  <a:pt x="6764226" y="929350"/>
                  <a:pt x="6669602" y="1074661"/>
                  <a:pt x="6554874" y="1058092"/>
                </a:cubicBezTo>
                <a:cubicBezTo>
                  <a:pt x="6198628" y="1074865"/>
                  <a:pt x="6166063" y="1020361"/>
                  <a:pt x="5852333" y="1058092"/>
                </a:cubicBezTo>
                <a:cubicBezTo>
                  <a:pt x="5617920" y="1151739"/>
                  <a:pt x="5485137" y="985189"/>
                  <a:pt x="5213020" y="1058092"/>
                </a:cubicBezTo>
                <a:cubicBezTo>
                  <a:pt x="4998503" y="1081878"/>
                  <a:pt x="4807458" y="1000465"/>
                  <a:pt x="4700165" y="1058092"/>
                </a:cubicBezTo>
                <a:cubicBezTo>
                  <a:pt x="4592907" y="1005430"/>
                  <a:pt x="4281899" y="955957"/>
                  <a:pt x="4060854" y="1058092"/>
                </a:cubicBezTo>
                <a:cubicBezTo>
                  <a:pt x="3764608" y="1096564"/>
                  <a:pt x="3592508" y="1006368"/>
                  <a:pt x="3231855" y="1058092"/>
                </a:cubicBezTo>
                <a:cubicBezTo>
                  <a:pt x="2911217" y="1082875"/>
                  <a:pt x="2784190" y="969088"/>
                  <a:pt x="2592542" y="1058092"/>
                </a:cubicBezTo>
                <a:cubicBezTo>
                  <a:pt x="2309110" y="1117372"/>
                  <a:pt x="2144928" y="1062115"/>
                  <a:pt x="1763545" y="1058092"/>
                </a:cubicBezTo>
                <a:cubicBezTo>
                  <a:pt x="1363276" y="1092585"/>
                  <a:pt x="1240416" y="1036979"/>
                  <a:pt x="1124232" y="1058092"/>
                </a:cubicBezTo>
                <a:cubicBezTo>
                  <a:pt x="986108" y="996846"/>
                  <a:pt x="413425" y="952456"/>
                  <a:pt x="232005" y="1058092"/>
                </a:cubicBezTo>
                <a:cubicBezTo>
                  <a:pt x="81851" y="1002100"/>
                  <a:pt x="12741" y="962070"/>
                  <a:pt x="0" y="881740"/>
                </a:cubicBezTo>
                <a:cubicBezTo>
                  <a:pt x="-28859" y="749426"/>
                  <a:pt x="60484" y="678166"/>
                  <a:pt x="0" y="543154"/>
                </a:cubicBezTo>
                <a:cubicBezTo>
                  <a:pt x="-18540" y="411184"/>
                  <a:pt x="87019" y="372618"/>
                  <a:pt x="0" y="176352"/>
                </a:cubicBezTo>
                <a:close/>
              </a:path>
              <a:path w="6786880" h="1058092" fill="none" stroke="0" extrusionOk="0">
                <a:moveTo>
                  <a:pt x="0" y="176352"/>
                </a:moveTo>
                <a:cubicBezTo>
                  <a:pt x="-28546" y="70438"/>
                  <a:pt x="80074" y="13607"/>
                  <a:pt x="232005" y="0"/>
                </a:cubicBezTo>
                <a:cubicBezTo>
                  <a:pt x="539330" y="-75748"/>
                  <a:pt x="795184" y="81052"/>
                  <a:pt x="997774" y="0"/>
                </a:cubicBezTo>
                <a:cubicBezTo>
                  <a:pt x="1214547" y="-59372"/>
                  <a:pt x="1301128" y="40540"/>
                  <a:pt x="1573859" y="0"/>
                </a:cubicBezTo>
                <a:cubicBezTo>
                  <a:pt x="1823702" y="-60296"/>
                  <a:pt x="1837989" y="9396"/>
                  <a:pt x="2086714" y="0"/>
                </a:cubicBezTo>
                <a:cubicBezTo>
                  <a:pt x="2346878" y="-109566"/>
                  <a:pt x="2491803" y="-10336"/>
                  <a:pt x="2852483" y="0"/>
                </a:cubicBezTo>
                <a:cubicBezTo>
                  <a:pt x="3206799" y="-86478"/>
                  <a:pt x="3353450" y="3853"/>
                  <a:pt x="3618252" y="0"/>
                </a:cubicBezTo>
                <a:cubicBezTo>
                  <a:pt x="3906080" y="-14708"/>
                  <a:pt x="4014515" y="-2526"/>
                  <a:pt x="4194337" y="0"/>
                </a:cubicBezTo>
                <a:cubicBezTo>
                  <a:pt x="4340543" y="-98821"/>
                  <a:pt x="4623935" y="24683"/>
                  <a:pt x="4833648" y="0"/>
                </a:cubicBezTo>
                <a:cubicBezTo>
                  <a:pt x="4997049" y="-28338"/>
                  <a:pt x="5283870" y="90012"/>
                  <a:pt x="5536189" y="0"/>
                </a:cubicBezTo>
                <a:cubicBezTo>
                  <a:pt x="5752217" y="-47611"/>
                  <a:pt x="6165447" y="21980"/>
                  <a:pt x="6554874" y="0"/>
                </a:cubicBezTo>
                <a:cubicBezTo>
                  <a:pt x="6690070" y="15715"/>
                  <a:pt x="6786364" y="111709"/>
                  <a:pt x="6786880" y="176352"/>
                </a:cubicBezTo>
                <a:cubicBezTo>
                  <a:pt x="6780592" y="279646"/>
                  <a:pt x="6770160" y="395471"/>
                  <a:pt x="6786880" y="536100"/>
                </a:cubicBezTo>
                <a:cubicBezTo>
                  <a:pt x="6793110" y="674319"/>
                  <a:pt x="6768996" y="721618"/>
                  <a:pt x="6786880" y="881740"/>
                </a:cubicBezTo>
                <a:cubicBezTo>
                  <a:pt x="6779896" y="1015838"/>
                  <a:pt x="6720643" y="1047593"/>
                  <a:pt x="6554874" y="1058092"/>
                </a:cubicBezTo>
                <a:cubicBezTo>
                  <a:pt x="6397732" y="1151690"/>
                  <a:pt x="5941193" y="932391"/>
                  <a:pt x="5789105" y="1058092"/>
                </a:cubicBezTo>
                <a:cubicBezTo>
                  <a:pt x="5591435" y="1136606"/>
                  <a:pt x="5367632" y="1013151"/>
                  <a:pt x="5149792" y="1058092"/>
                </a:cubicBezTo>
                <a:cubicBezTo>
                  <a:pt x="4914606" y="1085287"/>
                  <a:pt x="4836840" y="995751"/>
                  <a:pt x="4636937" y="1058092"/>
                </a:cubicBezTo>
                <a:cubicBezTo>
                  <a:pt x="4486940" y="1094778"/>
                  <a:pt x="4178847" y="1067365"/>
                  <a:pt x="3934396" y="1058092"/>
                </a:cubicBezTo>
                <a:cubicBezTo>
                  <a:pt x="3651203" y="1066245"/>
                  <a:pt x="3525494" y="1017344"/>
                  <a:pt x="3421541" y="1058092"/>
                </a:cubicBezTo>
                <a:cubicBezTo>
                  <a:pt x="3304927" y="1080944"/>
                  <a:pt x="2969006" y="999344"/>
                  <a:pt x="2719000" y="1058092"/>
                </a:cubicBezTo>
                <a:cubicBezTo>
                  <a:pt x="2512361" y="1088930"/>
                  <a:pt x="2272175" y="1035491"/>
                  <a:pt x="2079687" y="1058092"/>
                </a:cubicBezTo>
                <a:cubicBezTo>
                  <a:pt x="1869417" y="1095051"/>
                  <a:pt x="1721296" y="1092980"/>
                  <a:pt x="1566832" y="1058092"/>
                </a:cubicBezTo>
                <a:cubicBezTo>
                  <a:pt x="1430305" y="1114486"/>
                  <a:pt x="916338" y="1108857"/>
                  <a:pt x="232005" y="1058092"/>
                </a:cubicBezTo>
                <a:cubicBezTo>
                  <a:pt x="97773" y="1035530"/>
                  <a:pt x="-3629" y="976767"/>
                  <a:pt x="0" y="881740"/>
                </a:cubicBezTo>
                <a:cubicBezTo>
                  <a:pt x="-44204" y="801037"/>
                  <a:pt x="-16184" y="612591"/>
                  <a:pt x="0" y="536100"/>
                </a:cubicBezTo>
                <a:cubicBezTo>
                  <a:pt x="-81" y="432169"/>
                  <a:pt x="28171" y="367219"/>
                  <a:pt x="0" y="176352"/>
                </a:cubicBezTo>
                <a:close/>
              </a:path>
              <a:path w="6786880" h="1058092" fill="none" stroke="0" extrusionOk="0">
                <a:moveTo>
                  <a:pt x="0" y="176352"/>
                </a:moveTo>
                <a:cubicBezTo>
                  <a:pt x="2558" y="100538"/>
                  <a:pt x="86178" y="17963"/>
                  <a:pt x="232005" y="0"/>
                </a:cubicBezTo>
                <a:cubicBezTo>
                  <a:pt x="602972" y="-74544"/>
                  <a:pt x="785701" y="97111"/>
                  <a:pt x="997774" y="0"/>
                </a:cubicBezTo>
                <a:cubicBezTo>
                  <a:pt x="1208801" y="-99823"/>
                  <a:pt x="1284022" y="30376"/>
                  <a:pt x="1573859" y="0"/>
                </a:cubicBezTo>
                <a:cubicBezTo>
                  <a:pt x="1832054" y="-55496"/>
                  <a:pt x="1825704" y="31706"/>
                  <a:pt x="2086714" y="0"/>
                </a:cubicBezTo>
                <a:cubicBezTo>
                  <a:pt x="2339703" y="-77625"/>
                  <a:pt x="2512071" y="34267"/>
                  <a:pt x="2852483" y="0"/>
                </a:cubicBezTo>
                <a:cubicBezTo>
                  <a:pt x="3148545" y="-80675"/>
                  <a:pt x="3362988" y="25595"/>
                  <a:pt x="3618252" y="0"/>
                </a:cubicBezTo>
                <a:cubicBezTo>
                  <a:pt x="3836006" y="3157"/>
                  <a:pt x="4013447" y="14759"/>
                  <a:pt x="4194337" y="0"/>
                </a:cubicBezTo>
                <a:cubicBezTo>
                  <a:pt x="4300593" y="-48658"/>
                  <a:pt x="4624527" y="14284"/>
                  <a:pt x="4833648" y="0"/>
                </a:cubicBezTo>
                <a:cubicBezTo>
                  <a:pt x="4975767" y="-30609"/>
                  <a:pt x="5256426" y="75380"/>
                  <a:pt x="5536189" y="0"/>
                </a:cubicBezTo>
                <a:cubicBezTo>
                  <a:pt x="5707822" y="-11105"/>
                  <a:pt x="6202801" y="45338"/>
                  <a:pt x="6554874" y="0"/>
                </a:cubicBezTo>
                <a:cubicBezTo>
                  <a:pt x="6676528" y="29547"/>
                  <a:pt x="6796081" y="119255"/>
                  <a:pt x="6786880" y="176352"/>
                </a:cubicBezTo>
                <a:cubicBezTo>
                  <a:pt x="6789905" y="300458"/>
                  <a:pt x="6778127" y="374025"/>
                  <a:pt x="6786880" y="536100"/>
                </a:cubicBezTo>
                <a:cubicBezTo>
                  <a:pt x="6808337" y="688365"/>
                  <a:pt x="6759185" y="704971"/>
                  <a:pt x="6786880" y="881740"/>
                </a:cubicBezTo>
                <a:cubicBezTo>
                  <a:pt x="6804111" y="996583"/>
                  <a:pt x="6734644" y="1052605"/>
                  <a:pt x="6554874" y="1058092"/>
                </a:cubicBezTo>
                <a:cubicBezTo>
                  <a:pt x="6389529" y="1155003"/>
                  <a:pt x="5944441" y="1008529"/>
                  <a:pt x="5789105" y="1058092"/>
                </a:cubicBezTo>
                <a:cubicBezTo>
                  <a:pt x="5631488" y="1151566"/>
                  <a:pt x="5378508" y="963202"/>
                  <a:pt x="5149792" y="1058092"/>
                </a:cubicBezTo>
                <a:cubicBezTo>
                  <a:pt x="4921223" y="1049902"/>
                  <a:pt x="4778809" y="991960"/>
                  <a:pt x="4636937" y="1058092"/>
                </a:cubicBezTo>
                <a:cubicBezTo>
                  <a:pt x="4530441" y="1169836"/>
                  <a:pt x="4157824" y="1106992"/>
                  <a:pt x="3934396" y="1058092"/>
                </a:cubicBezTo>
                <a:cubicBezTo>
                  <a:pt x="3623359" y="1067383"/>
                  <a:pt x="3552418" y="1030731"/>
                  <a:pt x="3421541" y="1058092"/>
                </a:cubicBezTo>
                <a:cubicBezTo>
                  <a:pt x="3304847" y="1099815"/>
                  <a:pt x="2981066" y="1060974"/>
                  <a:pt x="2719000" y="1058092"/>
                </a:cubicBezTo>
                <a:cubicBezTo>
                  <a:pt x="2433749" y="1081007"/>
                  <a:pt x="2312951" y="1022069"/>
                  <a:pt x="2079687" y="1058092"/>
                </a:cubicBezTo>
                <a:cubicBezTo>
                  <a:pt x="1850899" y="1088022"/>
                  <a:pt x="1753924" y="1091334"/>
                  <a:pt x="1566832" y="1058092"/>
                </a:cubicBezTo>
                <a:cubicBezTo>
                  <a:pt x="1294582" y="984743"/>
                  <a:pt x="725247" y="1143620"/>
                  <a:pt x="232005" y="1058092"/>
                </a:cubicBezTo>
                <a:cubicBezTo>
                  <a:pt x="110343" y="1011047"/>
                  <a:pt x="-11031" y="955745"/>
                  <a:pt x="0" y="881740"/>
                </a:cubicBezTo>
                <a:cubicBezTo>
                  <a:pt x="-80886" y="806133"/>
                  <a:pt x="-5213" y="612023"/>
                  <a:pt x="0" y="536100"/>
                </a:cubicBezTo>
                <a:cubicBezTo>
                  <a:pt x="22107" y="436628"/>
                  <a:pt x="23581" y="364086"/>
                  <a:pt x="0" y="176352"/>
                </a:cubicBezTo>
                <a:close/>
              </a:path>
            </a:pathLst>
          </a:custGeom>
          <a:solidFill>
            <a:schemeClr val="bg1"/>
          </a:solidFill>
          <a:ln w="57150">
            <a:solidFill>
              <a:srgbClr val="009E47"/>
            </a:solidFill>
            <a:extLst>
              <a:ext uri="{C807C97D-BFC1-408E-A445-0C87EB9F89A2}">
                <ask:lineSketchStyleProps xmlns:ask="http://schemas.microsoft.com/office/drawing/2018/sketchyshapes" sd="32137178">
                  <a:custGeom>
                    <a:avLst/>
                    <a:gdLst>
                      <a:gd name="connsiteX0" fmla="*/ 0 w 6786880"/>
                      <a:gd name="connsiteY0" fmla="*/ 176352 h 1058092"/>
                      <a:gd name="connsiteX1" fmla="*/ 232005 w 6786880"/>
                      <a:gd name="connsiteY1" fmla="*/ 0 h 1058092"/>
                      <a:gd name="connsiteX2" fmla="*/ 997774 w 6786880"/>
                      <a:gd name="connsiteY2" fmla="*/ 0 h 1058092"/>
                      <a:gd name="connsiteX3" fmla="*/ 1573859 w 6786880"/>
                      <a:gd name="connsiteY3" fmla="*/ 0 h 1058092"/>
                      <a:gd name="connsiteX4" fmla="*/ 2086714 w 6786880"/>
                      <a:gd name="connsiteY4" fmla="*/ 0 h 1058092"/>
                      <a:gd name="connsiteX5" fmla="*/ 2852483 w 6786880"/>
                      <a:gd name="connsiteY5" fmla="*/ 0 h 1058092"/>
                      <a:gd name="connsiteX6" fmla="*/ 3618252 w 6786880"/>
                      <a:gd name="connsiteY6" fmla="*/ 0 h 1058092"/>
                      <a:gd name="connsiteX7" fmla="*/ 4194337 w 6786880"/>
                      <a:gd name="connsiteY7" fmla="*/ 0 h 1058092"/>
                      <a:gd name="connsiteX8" fmla="*/ 4833648 w 6786880"/>
                      <a:gd name="connsiteY8" fmla="*/ 0 h 1058092"/>
                      <a:gd name="connsiteX9" fmla="*/ 5536189 w 6786880"/>
                      <a:gd name="connsiteY9" fmla="*/ 0 h 1058092"/>
                      <a:gd name="connsiteX10" fmla="*/ 6554874 w 6786880"/>
                      <a:gd name="connsiteY10" fmla="*/ 0 h 1058092"/>
                      <a:gd name="connsiteX11" fmla="*/ 6786880 w 6786880"/>
                      <a:gd name="connsiteY11" fmla="*/ 176352 h 1058092"/>
                      <a:gd name="connsiteX12" fmla="*/ 6786880 w 6786880"/>
                      <a:gd name="connsiteY12" fmla="*/ 536100 h 1058092"/>
                      <a:gd name="connsiteX13" fmla="*/ 6786880 w 6786880"/>
                      <a:gd name="connsiteY13" fmla="*/ 881740 h 1058092"/>
                      <a:gd name="connsiteX14" fmla="*/ 6554874 w 6786880"/>
                      <a:gd name="connsiteY14" fmla="*/ 1058092 h 1058092"/>
                      <a:gd name="connsiteX15" fmla="*/ 5789105 w 6786880"/>
                      <a:gd name="connsiteY15" fmla="*/ 1058092 h 1058092"/>
                      <a:gd name="connsiteX16" fmla="*/ 5149792 w 6786880"/>
                      <a:gd name="connsiteY16" fmla="*/ 1058092 h 1058092"/>
                      <a:gd name="connsiteX17" fmla="*/ 4636937 w 6786880"/>
                      <a:gd name="connsiteY17" fmla="*/ 1058092 h 1058092"/>
                      <a:gd name="connsiteX18" fmla="*/ 3934396 w 6786880"/>
                      <a:gd name="connsiteY18" fmla="*/ 1058092 h 1058092"/>
                      <a:gd name="connsiteX19" fmla="*/ 3421541 w 6786880"/>
                      <a:gd name="connsiteY19" fmla="*/ 1058092 h 1058092"/>
                      <a:gd name="connsiteX20" fmla="*/ 2719000 w 6786880"/>
                      <a:gd name="connsiteY20" fmla="*/ 1058092 h 1058092"/>
                      <a:gd name="connsiteX21" fmla="*/ 2079687 w 6786880"/>
                      <a:gd name="connsiteY21" fmla="*/ 1058092 h 1058092"/>
                      <a:gd name="connsiteX22" fmla="*/ 1566832 w 6786880"/>
                      <a:gd name="connsiteY22" fmla="*/ 1058092 h 1058092"/>
                      <a:gd name="connsiteX23" fmla="*/ 232005 w 6786880"/>
                      <a:gd name="connsiteY23" fmla="*/ 1058092 h 1058092"/>
                      <a:gd name="connsiteX24" fmla="*/ 0 w 6786880"/>
                      <a:gd name="connsiteY24" fmla="*/ 881740 h 1058092"/>
                      <a:gd name="connsiteX25" fmla="*/ 0 w 6786880"/>
                      <a:gd name="connsiteY25" fmla="*/ 536100 h 1058092"/>
                      <a:gd name="connsiteX26" fmla="*/ 0 w 6786880"/>
                      <a:gd name="connsiteY26" fmla="*/ 176352 h 1058092"/>
                      <a:gd name="connsiteX0" fmla="*/ 0 w 6786880"/>
                      <a:gd name="connsiteY0" fmla="*/ 176352 h 1058092"/>
                      <a:gd name="connsiteX1" fmla="*/ 232005 w 6786880"/>
                      <a:gd name="connsiteY1" fmla="*/ 0 h 1058092"/>
                      <a:gd name="connsiteX2" fmla="*/ 871318 w 6786880"/>
                      <a:gd name="connsiteY2" fmla="*/ 0 h 1058092"/>
                      <a:gd name="connsiteX3" fmla="*/ 1700315 w 6786880"/>
                      <a:gd name="connsiteY3" fmla="*/ 0 h 1058092"/>
                      <a:gd name="connsiteX4" fmla="*/ 2529314 w 6786880"/>
                      <a:gd name="connsiteY4" fmla="*/ 0 h 1058092"/>
                      <a:gd name="connsiteX5" fmla="*/ 3105397 w 6786880"/>
                      <a:gd name="connsiteY5" fmla="*/ 0 h 1058092"/>
                      <a:gd name="connsiteX6" fmla="*/ 3681482 w 6786880"/>
                      <a:gd name="connsiteY6" fmla="*/ 0 h 1058092"/>
                      <a:gd name="connsiteX7" fmla="*/ 4447251 w 6786880"/>
                      <a:gd name="connsiteY7" fmla="*/ 0 h 1058092"/>
                      <a:gd name="connsiteX8" fmla="*/ 5149792 w 6786880"/>
                      <a:gd name="connsiteY8" fmla="*/ 0 h 1058092"/>
                      <a:gd name="connsiteX9" fmla="*/ 5915561 w 6786880"/>
                      <a:gd name="connsiteY9" fmla="*/ 0 h 1058092"/>
                      <a:gd name="connsiteX10" fmla="*/ 6554874 w 6786880"/>
                      <a:gd name="connsiteY10" fmla="*/ 0 h 1058092"/>
                      <a:gd name="connsiteX11" fmla="*/ 6786880 w 6786880"/>
                      <a:gd name="connsiteY11" fmla="*/ 176352 h 1058092"/>
                      <a:gd name="connsiteX12" fmla="*/ 6786880 w 6786880"/>
                      <a:gd name="connsiteY12" fmla="*/ 514938 h 1058092"/>
                      <a:gd name="connsiteX13" fmla="*/ 6786880 w 6786880"/>
                      <a:gd name="connsiteY13" fmla="*/ 881740 h 1058092"/>
                      <a:gd name="connsiteX14" fmla="*/ 6554874 w 6786880"/>
                      <a:gd name="connsiteY14" fmla="*/ 1058092 h 1058092"/>
                      <a:gd name="connsiteX15" fmla="*/ 5852333 w 6786880"/>
                      <a:gd name="connsiteY15" fmla="*/ 1058092 h 1058092"/>
                      <a:gd name="connsiteX16" fmla="*/ 5213020 w 6786880"/>
                      <a:gd name="connsiteY16" fmla="*/ 1058092 h 1058092"/>
                      <a:gd name="connsiteX17" fmla="*/ 4700165 w 6786880"/>
                      <a:gd name="connsiteY17" fmla="*/ 1058092 h 1058092"/>
                      <a:gd name="connsiteX18" fmla="*/ 4060854 w 6786880"/>
                      <a:gd name="connsiteY18" fmla="*/ 1058092 h 1058092"/>
                      <a:gd name="connsiteX19" fmla="*/ 3231855 w 6786880"/>
                      <a:gd name="connsiteY19" fmla="*/ 1058092 h 1058092"/>
                      <a:gd name="connsiteX20" fmla="*/ 2592542 w 6786880"/>
                      <a:gd name="connsiteY20" fmla="*/ 1058092 h 1058092"/>
                      <a:gd name="connsiteX21" fmla="*/ 1763545 w 6786880"/>
                      <a:gd name="connsiteY21" fmla="*/ 1058092 h 1058092"/>
                      <a:gd name="connsiteX22" fmla="*/ 1124232 w 6786880"/>
                      <a:gd name="connsiteY22" fmla="*/ 1058092 h 1058092"/>
                      <a:gd name="connsiteX23" fmla="*/ 232005 w 6786880"/>
                      <a:gd name="connsiteY23" fmla="*/ 1058092 h 1058092"/>
                      <a:gd name="connsiteX24" fmla="*/ 0 w 6786880"/>
                      <a:gd name="connsiteY24" fmla="*/ 881740 h 1058092"/>
                      <a:gd name="connsiteX25" fmla="*/ 0 w 6786880"/>
                      <a:gd name="connsiteY25" fmla="*/ 543154 h 1058092"/>
                      <a:gd name="connsiteX26" fmla="*/ 0 w 6786880"/>
                      <a:gd name="connsiteY26" fmla="*/ 176352 h 105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786880" h="1058092" fill="none" extrusionOk="0">
                        <a:moveTo>
                          <a:pt x="0" y="176352"/>
                        </a:moveTo>
                        <a:cubicBezTo>
                          <a:pt x="7651" y="105634"/>
                          <a:pt x="107174" y="350"/>
                          <a:pt x="232005" y="0"/>
                        </a:cubicBezTo>
                        <a:cubicBezTo>
                          <a:pt x="625173" y="-69930"/>
                          <a:pt x="812704" y="66239"/>
                          <a:pt x="997774" y="0"/>
                        </a:cubicBezTo>
                        <a:cubicBezTo>
                          <a:pt x="1189509" y="-95732"/>
                          <a:pt x="1299248" y="21528"/>
                          <a:pt x="1573859" y="0"/>
                        </a:cubicBezTo>
                        <a:cubicBezTo>
                          <a:pt x="1847529" y="-47397"/>
                          <a:pt x="1845252" y="26227"/>
                          <a:pt x="2086714" y="0"/>
                        </a:cubicBezTo>
                        <a:cubicBezTo>
                          <a:pt x="2334224" y="-41423"/>
                          <a:pt x="2511827" y="50682"/>
                          <a:pt x="2852483" y="0"/>
                        </a:cubicBezTo>
                        <a:cubicBezTo>
                          <a:pt x="3150938" y="-87342"/>
                          <a:pt x="3345258" y="20468"/>
                          <a:pt x="3618252" y="0"/>
                        </a:cubicBezTo>
                        <a:cubicBezTo>
                          <a:pt x="3866168" y="14012"/>
                          <a:pt x="4036595" y="34007"/>
                          <a:pt x="4194337" y="0"/>
                        </a:cubicBezTo>
                        <a:cubicBezTo>
                          <a:pt x="4350371" y="-28038"/>
                          <a:pt x="4626656" y="49318"/>
                          <a:pt x="4833648" y="0"/>
                        </a:cubicBezTo>
                        <a:cubicBezTo>
                          <a:pt x="5004167" y="-55468"/>
                          <a:pt x="5269911" y="39801"/>
                          <a:pt x="5536189" y="0"/>
                        </a:cubicBezTo>
                        <a:cubicBezTo>
                          <a:pt x="5799304" y="-49437"/>
                          <a:pt x="6194381" y="42690"/>
                          <a:pt x="6554874" y="0"/>
                        </a:cubicBezTo>
                        <a:cubicBezTo>
                          <a:pt x="6680255" y="27910"/>
                          <a:pt x="6794538" y="96431"/>
                          <a:pt x="6786880" y="176352"/>
                        </a:cubicBezTo>
                        <a:cubicBezTo>
                          <a:pt x="6809184" y="280360"/>
                          <a:pt x="6782513" y="371159"/>
                          <a:pt x="6786880" y="536100"/>
                        </a:cubicBezTo>
                        <a:cubicBezTo>
                          <a:pt x="6812108" y="688325"/>
                          <a:pt x="6752221" y="717129"/>
                          <a:pt x="6786880" y="881740"/>
                        </a:cubicBezTo>
                        <a:cubicBezTo>
                          <a:pt x="6806472" y="987187"/>
                          <a:pt x="6704214" y="1048053"/>
                          <a:pt x="6554874" y="1058092"/>
                        </a:cubicBezTo>
                        <a:cubicBezTo>
                          <a:pt x="6353788" y="1134931"/>
                          <a:pt x="5956750" y="1019203"/>
                          <a:pt x="5789105" y="1058092"/>
                        </a:cubicBezTo>
                        <a:cubicBezTo>
                          <a:pt x="5600910" y="1156857"/>
                          <a:pt x="5406631" y="1008677"/>
                          <a:pt x="5149792" y="1058092"/>
                        </a:cubicBezTo>
                        <a:cubicBezTo>
                          <a:pt x="4902325" y="1062259"/>
                          <a:pt x="4761370" y="1003908"/>
                          <a:pt x="4636937" y="1058092"/>
                        </a:cubicBezTo>
                        <a:cubicBezTo>
                          <a:pt x="4565867" y="1145295"/>
                          <a:pt x="4246294" y="1106935"/>
                          <a:pt x="3934396" y="1058092"/>
                        </a:cubicBezTo>
                        <a:cubicBezTo>
                          <a:pt x="3633185" y="1083788"/>
                          <a:pt x="3554845" y="1033119"/>
                          <a:pt x="3421541" y="1058092"/>
                        </a:cubicBezTo>
                        <a:cubicBezTo>
                          <a:pt x="3282057" y="1116565"/>
                          <a:pt x="2956936" y="1109370"/>
                          <a:pt x="2719000" y="1058092"/>
                        </a:cubicBezTo>
                        <a:cubicBezTo>
                          <a:pt x="2455985" y="1048951"/>
                          <a:pt x="2293575" y="1028803"/>
                          <a:pt x="2079687" y="1058092"/>
                        </a:cubicBezTo>
                        <a:cubicBezTo>
                          <a:pt x="1866269" y="1056646"/>
                          <a:pt x="1748359" y="1087474"/>
                          <a:pt x="1566832" y="1058092"/>
                        </a:cubicBezTo>
                        <a:cubicBezTo>
                          <a:pt x="1336547" y="987808"/>
                          <a:pt x="685131" y="1062548"/>
                          <a:pt x="232005" y="1058092"/>
                        </a:cubicBezTo>
                        <a:cubicBezTo>
                          <a:pt x="122284" y="1033088"/>
                          <a:pt x="-23073" y="980694"/>
                          <a:pt x="0" y="881740"/>
                        </a:cubicBezTo>
                        <a:cubicBezTo>
                          <a:pt x="-59189" y="805097"/>
                          <a:pt x="3403" y="618663"/>
                          <a:pt x="0" y="536100"/>
                        </a:cubicBezTo>
                        <a:cubicBezTo>
                          <a:pt x="16091" y="444328"/>
                          <a:pt x="20025" y="359045"/>
                          <a:pt x="0" y="176352"/>
                        </a:cubicBezTo>
                        <a:close/>
                      </a:path>
                      <a:path w="6786880" h="1058092" stroke="0" extrusionOk="0">
                        <a:moveTo>
                          <a:pt x="0" y="176352"/>
                        </a:moveTo>
                        <a:cubicBezTo>
                          <a:pt x="5952" y="95610"/>
                          <a:pt x="106796" y="3013"/>
                          <a:pt x="232005" y="0"/>
                        </a:cubicBezTo>
                        <a:cubicBezTo>
                          <a:pt x="443455" y="-53983"/>
                          <a:pt x="569338" y="29854"/>
                          <a:pt x="871318" y="0"/>
                        </a:cubicBezTo>
                        <a:cubicBezTo>
                          <a:pt x="1196943" y="6181"/>
                          <a:pt x="1465909" y="95438"/>
                          <a:pt x="1700315" y="0"/>
                        </a:cubicBezTo>
                        <a:cubicBezTo>
                          <a:pt x="1926025" y="-116874"/>
                          <a:pt x="2301726" y="-22206"/>
                          <a:pt x="2529314" y="0"/>
                        </a:cubicBezTo>
                        <a:cubicBezTo>
                          <a:pt x="2760614" y="-68276"/>
                          <a:pt x="2861267" y="9436"/>
                          <a:pt x="3105397" y="0"/>
                        </a:cubicBezTo>
                        <a:cubicBezTo>
                          <a:pt x="3316569" y="-23511"/>
                          <a:pt x="3527669" y="-8435"/>
                          <a:pt x="3681482" y="0"/>
                        </a:cubicBezTo>
                        <a:cubicBezTo>
                          <a:pt x="3849750" y="-8670"/>
                          <a:pt x="4234555" y="-45267"/>
                          <a:pt x="4447251" y="0"/>
                        </a:cubicBezTo>
                        <a:cubicBezTo>
                          <a:pt x="4657115" y="-20721"/>
                          <a:pt x="4855783" y="70684"/>
                          <a:pt x="5149792" y="0"/>
                        </a:cubicBezTo>
                        <a:cubicBezTo>
                          <a:pt x="5486059" y="-65244"/>
                          <a:pt x="5570590" y="-15344"/>
                          <a:pt x="5915561" y="0"/>
                        </a:cubicBezTo>
                        <a:cubicBezTo>
                          <a:pt x="6263589" y="-11423"/>
                          <a:pt x="6300652" y="11838"/>
                          <a:pt x="6554874" y="0"/>
                        </a:cubicBezTo>
                        <a:cubicBezTo>
                          <a:pt x="6672836" y="-7816"/>
                          <a:pt x="6765378" y="80089"/>
                          <a:pt x="6786880" y="176352"/>
                        </a:cubicBezTo>
                        <a:cubicBezTo>
                          <a:pt x="6798632" y="309107"/>
                          <a:pt x="6793106" y="384650"/>
                          <a:pt x="6786880" y="514938"/>
                        </a:cubicBezTo>
                        <a:cubicBezTo>
                          <a:pt x="6798733" y="663000"/>
                          <a:pt x="6752432" y="731691"/>
                          <a:pt x="6786880" y="881740"/>
                        </a:cubicBezTo>
                        <a:cubicBezTo>
                          <a:pt x="6774736" y="964161"/>
                          <a:pt x="6679339" y="1067855"/>
                          <a:pt x="6554874" y="1058092"/>
                        </a:cubicBezTo>
                        <a:cubicBezTo>
                          <a:pt x="6206367" y="1070247"/>
                          <a:pt x="6155380" y="1018731"/>
                          <a:pt x="5852333" y="1058092"/>
                        </a:cubicBezTo>
                        <a:cubicBezTo>
                          <a:pt x="5584664" y="1123068"/>
                          <a:pt x="5461286" y="1000103"/>
                          <a:pt x="5213020" y="1058092"/>
                        </a:cubicBezTo>
                        <a:cubicBezTo>
                          <a:pt x="4978473" y="1102831"/>
                          <a:pt x="4822584" y="1006868"/>
                          <a:pt x="4700165" y="1058092"/>
                        </a:cubicBezTo>
                        <a:cubicBezTo>
                          <a:pt x="4571252" y="1073256"/>
                          <a:pt x="4336913" y="996111"/>
                          <a:pt x="4060854" y="1058092"/>
                        </a:cubicBezTo>
                        <a:cubicBezTo>
                          <a:pt x="3754341" y="1094002"/>
                          <a:pt x="3587363" y="1008207"/>
                          <a:pt x="3231855" y="1058092"/>
                        </a:cubicBezTo>
                        <a:cubicBezTo>
                          <a:pt x="2899606" y="1096010"/>
                          <a:pt x="2787148" y="983908"/>
                          <a:pt x="2592542" y="1058092"/>
                        </a:cubicBezTo>
                        <a:cubicBezTo>
                          <a:pt x="2335471" y="1110718"/>
                          <a:pt x="2111612" y="1044955"/>
                          <a:pt x="1763545" y="1058092"/>
                        </a:cubicBezTo>
                        <a:cubicBezTo>
                          <a:pt x="1390683" y="1084849"/>
                          <a:pt x="1246986" y="1043265"/>
                          <a:pt x="1124232" y="1058092"/>
                        </a:cubicBezTo>
                        <a:cubicBezTo>
                          <a:pt x="989389" y="1041368"/>
                          <a:pt x="417027" y="981958"/>
                          <a:pt x="232005" y="1058092"/>
                        </a:cubicBezTo>
                        <a:cubicBezTo>
                          <a:pt x="92912" y="1023146"/>
                          <a:pt x="-3734" y="982127"/>
                          <a:pt x="0" y="881740"/>
                        </a:cubicBezTo>
                        <a:cubicBezTo>
                          <a:pt x="-40185" y="756265"/>
                          <a:pt x="52343" y="676576"/>
                          <a:pt x="0" y="543154"/>
                        </a:cubicBezTo>
                        <a:cubicBezTo>
                          <a:pt x="-28620" y="413096"/>
                          <a:pt x="63982" y="353294"/>
                          <a:pt x="0" y="176352"/>
                        </a:cubicBezTo>
                        <a:close/>
                      </a:path>
                      <a:path w="6786880" h="1058092" fill="none" stroke="0" extrusionOk="0">
                        <a:moveTo>
                          <a:pt x="0" y="176352"/>
                        </a:moveTo>
                        <a:cubicBezTo>
                          <a:pt x="-4898" y="76698"/>
                          <a:pt x="60811" y="2365"/>
                          <a:pt x="232005" y="0"/>
                        </a:cubicBezTo>
                        <a:cubicBezTo>
                          <a:pt x="544036" y="-70460"/>
                          <a:pt x="770957" y="101468"/>
                          <a:pt x="997774" y="0"/>
                        </a:cubicBezTo>
                        <a:cubicBezTo>
                          <a:pt x="1219753" y="-68770"/>
                          <a:pt x="1297118" y="49441"/>
                          <a:pt x="1573859" y="0"/>
                        </a:cubicBezTo>
                        <a:cubicBezTo>
                          <a:pt x="1827973" y="-48577"/>
                          <a:pt x="1838403" y="30093"/>
                          <a:pt x="2086714" y="0"/>
                        </a:cubicBezTo>
                        <a:cubicBezTo>
                          <a:pt x="2330857" y="-61598"/>
                          <a:pt x="2523004" y="2630"/>
                          <a:pt x="2852483" y="0"/>
                        </a:cubicBezTo>
                        <a:cubicBezTo>
                          <a:pt x="3179024" y="-42882"/>
                          <a:pt x="3397095" y="28088"/>
                          <a:pt x="3618252" y="0"/>
                        </a:cubicBezTo>
                        <a:cubicBezTo>
                          <a:pt x="3876661" y="-17780"/>
                          <a:pt x="4010639" y="12717"/>
                          <a:pt x="4194337" y="0"/>
                        </a:cubicBezTo>
                        <a:cubicBezTo>
                          <a:pt x="4318619" y="-46286"/>
                          <a:pt x="4624030" y="18615"/>
                          <a:pt x="4833648" y="0"/>
                        </a:cubicBezTo>
                        <a:cubicBezTo>
                          <a:pt x="5006606" y="-2627"/>
                          <a:pt x="5257020" y="62145"/>
                          <a:pt x="5536189" y="0"/>
                        </a:cubicBezTo>
                        <a:cubicBezTo>
                          <a:pt x="5777874" y="-36404"/>
                          <a:pt x="6211069" y="43387"/>
                          <a:pt x="6554874" y="0"/>
                        </a:cubicBezTo>
                        <a:cubicBezTo>
                          <a:pt x="6683831" y="17366"/>
                          <a:pt x="6779968" y="104546"/>
                          <a:pt x="6786880" y="176352"/>
                        </a:cubicBezTo>
                        <a:cubicBezTo>
                          <a:pt x="6799643" y="291557"/>
                          <a:pt x="6766180" y="387187"/>
                          <a:pt x="6786880" y="536100"/>
                        </a:cubicBezTo>
                        <a:cubicBezTo>
                          <a:pt x="6796900" y="686704"/>
                          <a:pt x="6763423" y="714186"/>
                          <a:pt x="6786880" y="881740"/>
                        </a:cubicBezTo>
                        <a:cubicBezTo>
                          <a:pt x="6786702" y="1012427"/>
                          <a:pt x="6718843" y="1050977"/>
                          <a:pt x="6554874" y="1058092"/>
                        </a:cubicBezTo>
                        <a:cubicBezTo>
                          <a:pt x="6400147" y="1134563"/>
                          <a:pt x="5943883" y="953909"/>
                          <a:pt x="5789105" y="1058092"/>
                        </a:cubicBezTo>
                        <a:cubicBezTo>
                          <a:pt x="5610713" y="1117467"/>
                          <a:pt x="5393415" y="1013573"/>
                          <a:pt x="5149792" y="1058092"/>
                        </a:cubicBezTo>
                        <a:cubicBezTo>
                          <a:pt x="4911208" y="1079336"/>
                          <a:pt x="4799671" y="996425"/>
                          <a:pt x="4636937" y="1058092"/>
                        </a:cubicBezTo>
                        <a:cubicBezTo>
                          <a:pt x="4489609" y="1109283"/>
                          <a:pt x="4194711" y="1056878"/>
                          <a:pt x="3934396" y="1058092"/>
                        </a:cubicBezTo>
                        <a:cubicBezTo>
                          <a:pt x="3629822" y="1047898"/>
                          <a:pt x="3545040" y="1004395"/>
                          <a:pt x="3421541" y="1058092"/>
                        </a:cubicBezTo>
                        <a:cubicBezTo>
                          <a:pt x="3289267" y="1091528"/>
                          <a:pt x="2963416" y="1003916"/>
                          <a:pt x="2719000" y="1058092"/>
                        </a:cubicBezTo>
                        <a:cubicBezTo>
                          <a:pt x="2490496" y="1076315"/>
                          <a:pt x="2264584" y="1033930"/>
                          <a:pt x="2079687" y="1058092"/>
                        </a:cubicBezTo>
                        <a:cubicBezTo>
                          <a:pt x="1889922" y="1112512"/>
                          <a:pt x="1738513" y="1058078"/>
                          <a:pt x="1566832" y="1058092"/>
                        </a:cubicBezTo>
                        <a:cubicBezTo>
                          <a:pt x="1372004" y="1063783"/>
                          <a:pt x="878798" y="1120696"/>
                          <a:pt x="232005" y="1058092"/>
                        </a:cubicBezTo>
                        <a:cubicBezTo>
                          <a:pt x="99472" y="1034931"/>
                          <a:pt x="-15804" y="958986"/>
                          <a:pt x="0" y="881740"/>
                        </a:cubicBezTo>
                        <a:cubicBezTo>
                          <a:pt x="-55313" y="807991"/>
                          <a:pt x="5434" y="613352"/>
                          <a:pt x="0" y="536100"/>
                        </a:cubicBezTo>
                        <a:cubicBezTo>
                          <a:pt x="-453" y="445505"/>
                          <a:pt x="16840" y="358926"/>
                          <a:pt x="0" y="17635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US" sz="3200" b="1" dirty="0">
                <a:ln w="6600">
                  <a:solidFill>
                    <a:srgbClr val="00B050"/>
                  </a:solidFill>
                  <a:prstDash val="solid"/>
                </a:ln>
                <a:solidFill>
                  <a:srgbClr val="00B050"/>
                </a:solidFill>
                <a:effectLst>
                  <a:outerShdw dist="38100" dir="2700000" algn="tl" rotWithShape="0">
                    <a:srgbClr val="00B050"/>
                  </a:outerShdw>
                </a:effectLst>
                <a:latin typeface="Cambria" panose="02040503050406030204" pitchFamily="18" charset="0"/>
                <a:ea typeface="Cambria" panose="02040503050406030204" pitchFamily="18" charset="0"/>
              </a:rPr>
              <a:t>G</a:t>
            </a:r>
            <a:r>
              <a:rPr lang="vi-VN" sz="3200" b="1" dirty="0">
                <a:ln w="6600">
                  <a:solidFill>
                    <a:srgbClr val="00B050"/>
                  </a:solidFill>
                  <a:prstDash val="solid"/>
                </a:ln>
                <a:solidFill>
                  <a:srgbClr val="00B050"/>
                </a:solidFill>
                <a:effectLst>
                  <a:outerShdw dist="38100" dir="2700000" algn="tl" rotWithShape="0">
                    <a:srgbClr val="00B050"/>
                  </a:outerShdw>
                </a:effectLst>
                <a:latin typeface="Cambria" panose="02040503050406030204" pitchFamily="18" charset="0"/>
                <a:ea typeface="Cambria" panose="02040503050406030204" pitchFamily="18" charset="0"/>
              </a:rPr>
              <a:t>ợi ý một số thông điệp về sử dụng hợp lí, tiết kiệm nước:</a:t>
            </a:r>
            <a:endParaRPr kumimoji="0" lang="en-US" sz="3200" b="1" i="0" u="none" strike="noStrike" kern="1200" cap="none" spc="0" normalizeH="0" baseline="0" noProof="0" dirty="0">
              <a:ln w="6600">
                <a:solidFill>
                  <a:srgbClr val="00B050"/>
                </a:solidFill>
                <a:prstDash val="solid"/>
              </a:ln>
              <a:solidFill>
                <a:srgbClr val="00B050"/>
              </a:solidFill>
              <a:effectLst>
                <a:outerShdw dist="38100" dir="2700000" algn="tl" rotWithShape="0">
                  <a:srgbClr val="00B050"/>
                </a:outerShdw>
              </a:effectLst>
              <a:uLnTx/>
              <a:uFillTx/>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DD31CD1B-1424-70C5-CDFC-7FCE6EAEB4C1}"/>
              </a:ext>
            </a:extLst>
          </p:cNvPr>
          <p:cNvGrpSpPr/>
          <p:nvPr/>
        </p:nvGrpSpPr>
        <p:grpSpPr>
          <a:xfrm>
            <a:off x="2133600" y="2012099"/>
            <a:ext cx="7985759" cy="2851011"/>
            <a:chOff x="1745060" y="302079"/>
            <a:chExt cx="4235484" cy="756742"/>
          </a:xfrm>
        </p:grpSpPr>
        <p:grpSp>
          <p:nvGrpSpPr>
            <p:cNvPr id="4" name="Group 3">
              <a:extLst>
                <a:ext uri="{FF2B5EF4-FFF2-40B4-BE49-F238E27FC236}">
                  <a16:creationId xmlns:a16="http://schemas.microsoft.com/office/drawing/2014/main" id="{6A55B59C-F7AA-E887-29BE-3C60906FBDAC}"/>
                </a:ext>
              </a:extLst>
            </p:cNvPr>
            <p:cNvGrpSpPr/>
            <p:nvPr/>
          </p:nvGrpSpPr>
          <p:grpSpPr>
            <a:xfrm>
              <a:off x="1745060" y="302079"/>
              <a:ext cx="4235484" cy="756742"/>
              <a:chOff x="-180829" y="2659031"/>
              <a:chExt cx="2993004" cy="2312777"/>
            </a:xfrm>
          </p:grpSpPr>
          <p:sp>
            <p:nvSpPr>
              <p:cNvPr id="6" name="TextBox 5">
                <a:extLst>
                  <a:ext uri="{FF2B5EF4-FFF2-40B4-BE49-F238E27FC236}">
                    <a16:creationId xmlns:a16="http://schemas.microsoft.com/office/drawing/2014/main" id="{D57F3006-41CA-6914-0CF5-FDEC35C7219D}"/>
                  </a:ext>
                </a:extLst>
              </p:cNvPr>
              <p:cNvSpPr txBox="1"/>
              <p:nvPr/>
            </p:nvSpPr>
            <p:spPr>
              <a:xfrm>
                <a:off x="-180829" y="2659031"/>
                <a:ext cx="2993004" cy="2312777"/>
              </a:xfrm>
              <a:prstGeom prst="roundRect">
                <a:avLst>
                  <a:gd name="adj" fmla="val 17994"/>
                </a:avLst>
              </a:prstGeom>
              <a:solidFill>
                <a:schemeClr val="bg1"/>
              </a:solidFill>
              <a:ln w="38100">
                <a:solidFill>
                  <a:schemeClr val="accent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组合 58">
                <a:extLst>
                  <a:ext uri="{FF2B5EF4-FFF2-40B4-BE49-F238E27FC236}">
                    <a16:creationId xmlns:a16="http://schemas.microsoft.com/office/drawing/2014/main" id="{E420F40A-D148-CCFC-609E-087A56E753DD}"/>
                  </a:ext>
                </a:extLst>
              </p:cNvPr>
              <p:cNvGrpSpPr/>
              <p:nvPr/>
            </p:nvGrpSpPr>
            <p:grpSpPr>
              <a:xfrm rot="2224307">
                <a:off x="1254960" y="3228995"/>
                <a:ext cx="502617" cy="284661"/>
                <a:chOff x="11046365" y="4655056"/>
                <a:chExt cx="679565" cy="384877"/>
              </a:xfrm>
            </p:grpSpPr>
            <p:sp>
              <p:nvSpPr>
                <p:cNvPr id="8" name="五角星 2">
                  <a:extLst>
                    <a:ext uri="{FF2B5EF4-FFF2-40B4-BE49-F238E27FC236}">
                      <a16:creationId xmlns:a16="http://schemas.microsoft.com/office/drawing/2014/main" id="{34F83817-76BB-48BA-7B1E-91FC35E579A1}"/>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9" name="五角星 2">
                  <a:extLst>
                    <a:ext uri="{FF2B5EF4-FFF2-40B4-BE49-F238E27FC236}">
                      <a16:creationId xmlns:a16="http://schemas.microsoft.com/office/drawing/2014/main" id="{0E9458FC-41C9-359D-97EC-27AC779B9134}"/>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sp>
          <p:nvSpPr>
            <p:cNvPr id="5" name="TextBox 4">
              <a:extLst>
                <a:ext uri="{FF2B5EF4-FFF2-40B4-BE49-F238E27FC236}">
                  <a16:creationId xmlns:a16="http://schemas.microsoft.com/office/drawing/2014/main" id="{48219B4C-364C-3D9D-DB22-DF5E6C7514B2}"/>
                </a:ext>
              </a:extLst>
            </p:cNvPr>
            <p:cNvSpPr txBox="1"/>
            <p:nvPr/>
          </p:nvSpPr>
          <p:spPr>
            <a:xfrm>
              <a:off x="1879776" y="326769"/>
              <a:ext cx="3942964" cy="710728"/>
            </a:xfrm>
            <a:prstGeom prst="rect">
              <a:avLst/>
            </a:prstGeom>
            <a:noFill/>
          </p:spPr>
          <p:txBody>
            <a:bodyPr wrap="square" rtlCol="0">
              <a:spAutoFit/>
            </a:bodyPr>
            <a:lstStyle/>
            <a:p>
              <a:pPr algn="just"/>
              <a:r>
                <a:rPr lang="vi-VN" sz="2800" b="1" i="0" dirty="0">
                  <a:solidFill>
                    <a:srgbClr val="FF0000"/>
                  </a:solidFill>
                  <a:effectLst/>
                  <a:latin typeface="Cambria" panose="02040503050406030204" pitchFamily="18" charset="0"/>
                  <a:ea typeface="Cambria" panose="02040503050406030204" pitchFamily="18" charset="0"/>
                </a:rPr>
                <a:t>+ Tiết kiệm nước để bảo vệ hành tinh của chúng ta.</a:t>
              </a:r>
            </a:p>
            <a:p>
              <a:pPr algn="just"/>
              <a:r>
                <a:rPr lang="vi-VN" sz="2800" b="1" i="0" dirty="0">
                  <a:solidFill>
                    <a:srgbClr val="FF0000"/>
                  </a:solidFill>
                  <a:effectLst/>
                  <a:latin typeface="Cambria" panose="02040503050406030204" pitchFamily="18" charset="0"/>
                  <a:ea typeface="Cambria" panose="02040503050406030204" pitchFamily="18" charset="0"/>
                </a:rPr>
                <a:t>+ Tiết kiệm nước hôm nay là tiết kiệm nước cho tương lai.</a:t>
              </a:r>
            </a:p>
            <a:p>
              <a:pPr algn="just"/>
              <a:r>
                <a:rPr lang="vi-VN" sz="2800" b="1" i="0" dirty="0">
                  <a:solidFill>
                    <a:srgbClr val="FF0000"/>
                  </a:solidFill>
                  <a:effectLst/>
                  <a:latin typeface="Cambria" panose="02040503050406030204" pitchFamily="18" charset="0"/>
                  <a:ea typeface="Cambria" panose="02040503050406030204" pitchFamily="18" charset="0"/>
                </a:rPr>
                <a:t>+ Hãy bắt đầu từ những hành động nhỏ để thúc đẩy những thay đổi lớn. </a:t>
              </a:r>
            </a:p>
          </p:txBody>
        </p:sp>
      </p:grpSp>
    </p:spTree>
    <p:extLst>
      <p:ext uri="{BB962C8B-B14F-4D97-AF65-F5344CB8AC3E}">
        <p14:creationId xmlns:p14="http://schemas.microsoft.com/office/powerpoint/2010/main" val="3654938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1"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26" presetClass="emph" presetSubtype="0" fill="hold" grpId="0"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ịch Sử và Địa Lí lớp 5 Cánh diều Bài 2: Thiên nhiên Việt Nam">
            <a:extLst>
              <a:ext uri="{FF2B5EF4-FFF2-40B4-BE49-F238E27FC236}">
                <a16:creationId xmlns:a16="http://schemas.microsoft.com/office/drawing/2014/main" id="{9FC5817D-94DA-B000-7523-85892334E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5414" y="845503"/>
            <a:ext cx="7190105" cy="522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171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996197" y="0"/>
            <a:ext cx="2195803" cy="1765191"/>
          </a:xfrm>
          <a:prstGeom prst="rect">
            <a:avLst/>
          </a:prstGeom>
        </p:spPr>
      </p:pic>
      <p:pic>
        <p:nvPicPr>
          <p:cNvPr id="2" name="Picture 1">
            <a:extLst>
              <a:ext uri="{FF2B5EF4-FFF2-40B4-BE49-F238E27FC236}">
                <a16:creationId xmlns:a16="http://schemas.microsoft.com/office/drawing/2014/main" id="{A18A94EC-6E7C-5902-4238-CF94EEAA8A87}"/>
              </a:ext>
            </a:extLst>
          </p:cNvPr>
          <p:cNvPicPr>
            <a:picLocks noChangeAspect="1"/>
          </p:cNvPicPr>
          <p:nvPr/>
        </p:nvPicPr>
        <p:blipFill>
          <a:blip r:embed="rId3"/>
          <a:stretch>
            <a:fillRect/>
          </a:stretch>
        </p:blipFill>
        <p:spPr>
          <a:xfrm>
            <a:off x="1794670" y="1765191"/>
            <a:ext cx="8791194" cy="4133446"/>
          </a:xfrm>
          <a:prstGeom prst="rect">
            <a:avLst/>
          </a:prstGeom>
        </p:spPr>
      </p:pic>
    </p:spTree>
    <p:extLst>
      <p:ext uri="{BB962C8B-B14F-4D97-AF65-F5344CB8AC3E}">
        <p14:creationId xmlns:p14="http://schemas.microsoft.com/office/powerpoint/2010/main" val="44161625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rrow: Striped Right 26">
            <a:hlinkClick r:id="rId2" action="ppaction://hlinksldjump"/>
            <a:extLst>
              <a:ext uri="{FF2B5EF4-FFF2-40B4-BE49-F238E27FC236}">
                <a16:creationId xmlns:a16="http://schemas.microsoft.com/office/drawing/2014/main" id="{60F03FE6-D0D6-4419-849D-8A571CB5AD38}"/>
              </a:ext>
            </a:extLst>
          </p:cNvPr>
          <p:cNvSpPr/>
          <p:nvPr/>
        </p:nvSpPr>
        <p:spPr>
          <a:xfrm>
            <a:off x="10720137" y="5691516"/>
            <a:ext cx="1342072" cy="912931"/>
          </a:xfrm>
          <a:prstGeom prst="stripedRightArrow">
            <a:avLst/>
          </a:prstGeom>
          <a:solidFill>
            <a:srgbClr val="F352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8" name="Picture 27">
            <a:hlinkClick r:id="rId3" action="ppaction://hlinksldjump"/>
            <a:extLst>
              <a:ext uri="{FF2B5EF4-FFF2-40B4-BE49-F238E27FC236}">
                <a16:creationId xmlns:a16="http://schemas.microsoft.com/office/drawing/2014/main" id="{088834AA-491F-4000-9F13-EDB68715F8FD}"/>
              </a:ext>
            </a:extLst>
          </p:cNvPr>
          <p:cNvPicPr>
            <a:picLocks noChangeAspect="1"/>
          </p:cNvPicPr>
          <p:nvPr/>
        </p:nvPicPr>
        <p:blipFill>
          <a:blip r:embed="rId4"/>
          <a:stretch>
            <a:fillRect/>
          </a:stretch>
        </p:blipFill>
        <p:spPr>
          <a:xfrm>
            <a:off x="666122" y="2385835"/>
            <a:ext cx="2627604" cy="2462997"/>
          </a:xfrm>
          <a:prstGeom prst="rect">
            <a:avLst/>
          </a:prstGeom>
        </p:spPr>
      </p:pic>
      <p:pic>
        <p:nvPicPr>
          <p:cNvPr id="29" name="Picture 28">
            <a:hlinkClick r:id="rId5" action="ppaction://hlinksldjump"/>
            <a:extLst>
              <a:ext uri="{FF2B5EF4-FFF2-40B4-BE49-F238E27FC236}">
                <a16:creationId xmlns:a16="http://schemas.microsoft.com/office/drawing/2014/main" id="{224F5845-C466-4C8F-ADEF-22366685BC49}"/>
              </a:ext>
            </a:extLst>
          </p:cNvPr>
          <p:cNvPicPr>
            <a:picLocks noChangeAspect="1"/>
          </p:cNvPicPr>
          <p:nvPr/>
        </p:nvPicPr>
        <p:blipFill>
          <a:blip r:embed="rId6"/>
          <a:stretch>
            <a:fillRect/>
          </a:stretch>
        </p:blipFill>
        <p:spPr>
          <a:xfrm>
            <a:off x="4293243" y="2055724"/>
            <a:ext cx="2834886" cy="2560542"/>
          </a:xfrm>
          <a:prstGeom prst="rect">
            <a:avLst/>
          </a:prstGeom>
        </p:spPr>
      </p:pic>
      <p:pic>
        <p:nvPicPr>
          <p:cNvPr id="30" name="Picture 29">
            <a:hlinkClick r:id="rId7" action="ppaction://hlinksldjump"/>
            <a:extLst>
              <a:ext uri="{FF2B5EF4-FFF2-40B4-BE49-F238E27FC236}">
                <a16:creationId xmlns:a16="http://schemas.microsoft.com/office/drawing/2014/main" id="{C7FD7B2D-A74A-4D4E-A005-D92A5D8090D5}"/>
              </a:ext>
            </a:extLst>
          </p:cNvPr>
          <p:cNvPicPr>
            <a:picLocks noChangeAspect="1"/>
          </p:cNvPicPr>
          <p:nvPr/>
        </p:nvPicPr>
        <p:blipFill>
          <a:blip r:embed="rId8"/>
          <a:stretch>
            <a:fillRect/>
          </a:stretch>
        </p:blipFill>
        <p:spPr>
          <a:xfrm>
            <a:off x="7618234" y="2309365"/>
            <a:ext cx="2871465" cy="2365453"/>
          </a:xfrm>
          <a:prstGeom prst="rect">
            <a:avLst/>
          </a:prstGeom>
        </p:spPr>
      </p:pic>
      <p:pic>
        <p:nvPicPr>
          <p:cNvPr id="31" name="Picture 30">
            <a:hlinkClick r:id="rId9" action="ppaction://hlinksldjump"/>
            <a:extLst>
              <a:ext uri="{FF2B5EF4-FFF2-40B4-BE49-F238E27FC236}">
                <a16:creationId xmlns:a16="http://schemas.microsoft.com/office/drawing/2014/main" id="{AFDFC506-15A7-431B-9FDF-E5BB96850FA1}"/>
              </a:ext>
            </a:extLst>
          </p:cNvPr>
          <p:cNvPicPr>
            <a:picLocks noChangeAspect="1"/>
          </p:cNvPicPr>
          <p:nvPr/>
        </p:nvPicPr>
        <p:blipFill>
          <a:blip r:embed="rId10"/>
          <a:stretch>
            <a:fillRect/>
          </a:stretch>
        </p:blipFill>
        <p:spPr>
          <a:xfrm>
            <a:off x="4412382" y="4364520"/>
            <a:ext cx="3243353" cy="2493480"/>
          </a:xfrm>
          <a:prstGeom prst="rect">
            <a:avLst/>
          </a:prstGeom>
        </p:spPr>
      </p:pic>
      <p:pic>
        <p:nvPicPr>
          <p:cNvPr id="18" name="Picture 17">
            <a:extLst>
              <a:ext uri="{FF2B5EF4-FFF2-40B4-BE49-F238E27FC236}">
                <a16:creationId xmlns:a16="http://schemas.microsoft.com/office/drawing/2014/main" id="{191A4229-6F25-44D8-AF2B-09A23127F6EE}"/>
              </a:ext>
            </a:extLst>
          </p:cNvPr>
          <p:cNvPicPr>
            <a:picLocks noChangeAspect="1"/>
          </p:cNvPicPr>
          <p:nvPr/>
        </p:nvPicPr>
        <p:blipFill>
          <a:blip r:embed="rId11"/>
          <a:stretch>
            <a:fillRect/>
          </a:stretch>
        </p:blipFill>
        <p:spPr>
          <a:xfrm>
            <a:off x="1418730" y="1079526"/>
            <a:ext cx="8583912" cy="2030144"/>
          </a:xfrm>
          <a:prstGeom prst="rect">
            <a:avLst/>
          </a:prstGeom>
        </p:spPr>
      </p:pic>
      <p:pic>
        <p:nvPicPr>
          <p:cNvPr id="2048" name="Picture 2047">
            <a:extLst>
              <a:ext uri="{FF2B5EF4-FFF2-40B4-BE49-F238E27FC236}">
                <a16:creationId xmlns:a16="http://schemas.microsoft.com/office/drawing/2014/main" id="{988200EC-0F5A-4833-8663-2B72D2AEEDEE}"/>
              </a:ext>
            </a:extLst>
          </p:cNvPr>
          <p:cNvPicPr>
            <a:picLocks noChangeAspect="1"/>
          </p:cNvPicPr>
          <p:nvPr/>
        </p:nvPicPr>
        <p:blipFill>
          <a:blip r:embed="rId12"/>
          <a:stretch>
            <a:fillRect/>
          </a:stretch>
        </p:blipFill>
        <p:spPr>
          <a:xfrm>
            <a:off x="2470381" y="37673"/>
            <a:ext cx="6480610" cy="1463167"/>
          </a:xfrm>
          <a:prstGeom prst="rect">
            <a:avLst/>
          </a:prstGeom>
        </p:spPr>
      </p:pic>
    </p:spTree>
    <p:extLst>
      <p:ext uri="{BB962C8B-B14F-4D97-AF65-F5344CB8AC3E}">
        <p14:creationId xmlns:p14="http://schemas.microsoft.com/office/powerpoint/2010/main" val="499529006"/>
      </p:ext>
    </p:extLst>
  </p:cSld>
  <p:clrMapOvr>
    <a:masterClrMapping/>
  </p:clrMapOvr>
  <p:transition advTm="3000">
    <p:fade/>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nodeType="clickEffect">
                                  <p:stCondLst>
                                    <p:cond delay="0"/>
                                  </p:stCondLst>
                                  <p:childTnLst>
                                    <p:animEffect transition="out" filter="randombar(horizontal)">
                                      <p:cBhvr>
                                        <p:cTn id="12" dur="500"/>
                                        <p:tgtEl>
                                          <p:spTgt spid="30"/>
                                        </p:tgtEl>
                                      </p:cBhvr>
                                    </p:animEffect>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29"/>
                                        </p:tgtEl>
                                      </p:cBhvr>
                                    </p:animEffect>
                                    <p:set>
                                      <p:cBhvr>
                                        <p:cTn id="1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nodeType="clickEffect">
                                  <p:stCondLst>
                                    <p:cond delay="0"/>
                                  </p:stCondLst>
                                  <p:childTnLst>
                                    <p:animEffect transition="out" filter="randombar(horizontal)">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27FB6FC-39B7-4F0D-9F73-F472EBE5EE83}"/>
              </a:ext>
            </a:extLst>
          </p:cNvPr>
          <p:cNvGrpSpPr/>
          <p:nvPr/>
        </p:nvGrpSpPr>
        <p:grpSpPr>
          <a:xfrm>
            <a:off x="940403" y="559223"/>
            <a:ext cx="4235484" cy="894316"/>
            <a:chOff x="1745060" y="302080"/>
            <a:chExt cx="4235484" cy="894316"/>
          </a:xfrm>
        </p:grpSpPr>
        <p:grpSp>
          <p:nvGrpSpPr>
            <p:cNvPr id="7" name="Group 6">
              <a:extLst>
                <a:ext uri="{FF2B5EF4-FFF2-40B4-BE49-F238E27FC236}">
                  <a16:creationId xmlns:a16="http://schemas.microsoft.com/office/drawing/2014/main" id="{3354C548-786C-4179-BC4F-C74233F53BD7}"/>
                </a:ext>
              </a:extLst>
            </p:cNvPr>
            <p:cNvGrpSpPr/>
            <p:nvPr/>
          </p:nvGrpSpPr>
          <p:grpSpPr>
            <a:xfrm>
              <a:off x="1745060" y="302080"/>
              <a:ext cx="4235484" cy="894316"/>
              <a:chOff x="-180829" y="2659031"/>
              <a:chExt cx="2993004" cy="2733230"/>
            </a:xfrm>
          </p:grpSpPr>
          <p:sp>
            <p:nvSpPr>
              <p:cNvPr id="9" name="TextBox 8">
                <a:extLst>
                  <a:ext uri="{FF2B5EF4-FFF2-40B4-BE49-F238E27FC236}">
                    <a16:creationId xmlns:a16="http://schemas.microsoft.com/office/drawing/2014/main" id="{916984E6-B6EB-445C-8AA7-97DCCE74B4F1}"/>
                  </a:ext>
                </a:extLst>
              </p:cNvPr>
              <p:cNvSpPr txBox="1"/>
              <p:nvPr/>
            </p:nvSpPr>
            <p:spPr>
              <a:xfrm>
                <a:off x="-180829" y="2659031"/>
                <a:ext cx="2993004" cy="2733230"/>
              </a:xfrm>
              <a:prstGeom prst="roundRect">
                <a:avLst>
                  <a:gd name="adj" fmla="val 17994"/>
                </a:avLst>
              </a:prstGeom>
              <a:solidFill>
                <a:schemeClr val="bg1"/>
              </a:solidFill>
              <a:ln w="38100">
                <a:solidFill>
                  <a:schemeClr val="accent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组合 58">
                <a:extLst>
                  <a:ext uri="{FF2B5EF4-FFF2-40B4-BE49-F238E27FC236}">
                    <a16:creationId xmlns:a16="http://schemas.microsoft.com/office/drawing/2014/main" id="{F92E35B7-9C03-4D1A-A9BF-47F492609681}"/>
                  </a:ext>
                </a:extLst>
              </p:cNvPr>
              <p:cNvGrpSpPr/>
              <p:nvPr/>
            </p:nvGrpSpPr>
            <p:grpSpPr>
              <a:xfrm rot="2224307">
                <a:off x="1254960" y="3228995"/>
                <a:ext cx="502617" cy="284661"/>
                <a:chOff x="11046365" y="4655056"/>
                <a:chExt cx="679565" cy="384877"/>
              </a:xfrm>
            </p:grpSpPr>
            <p:sp>
              <p:nvSpPr>
                <p:cNvPr id="11" name="五角星 2">
                  <a:extLst>
                    <a:ext uri="{FF2B5EF4-FFF2-40B4-BE49-F238E27FC236}">
                      <a16:creationId xmlns:a16="http://schemas.microsoft.com/office/drawing/2014/main" id="{FE000F79-C6B0-4CB2-9D3E-DCF2C78B3E9D}"/>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sp>
              <p:nvSpPr>
                <p:cNvPr id="12" name="五角星 2">
                  <a:extLst>
                    <a:ext uri="{FF2B5EF4-FFF2-40B4-BE49-F238E27FC236}">
                      <a16:creationId xmlns:a16="http://schemas.microsoft.com/office/drawing/2014/main" id="{96434694-B539-4506-886F-63B6EC06E2A1}"/>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grpSp>
        </p:grpSp>
        <p:sp>
          <p:nvSpPr>
            <p:cNvPr id="8" name="TextBox 7">
              <a:extLst>
                <a:ext uri="{FF2B5EF4-FFF2-40B4-BE49-F238E27FC236}">
                  <a16:creationId xmlns:a16="http://schemas.microsoft.com/office/drawing/2014/main" id="{CB965112-6B26-4E8A-B593-7AB9CE75B2C5}"/>
                </a:ext>
              </a:extLst>
            </p:cNvPr>
            <p:cNvSpPr txBox="1"/>
            <p:nvPr/>
          </p:nvSpPr>
          <p:spPr>
            <a:xfrm>
              <a:off x="2023858" y="356434"/>
              <a:ext cx="37611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Đây</a:t>
              </a:r>
              <a:r>
                <a:rPr kumimoji="0" lang="en-US" sz="40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là</a:t>
              </a:r>
              <a:r>
                <a:rPr kumimoji="0" lang="en-US" sz="40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sông</a:t>
              </a:r>
              <a:r>
                <a:rPr kumimoji="0" lang="en-US" sz="40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gì</a:t>
              </a:r>
              <a:r>
                <a:rPr kumimoji="0" lang="en-US" sz="40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a:t>
              </a:r>
            </a:p>
          </p:txBody>
        </p:sp>
      </p:grpSp>
      <p:pic>
        <p:nvPicPr>
          <p:cNvPr id="13" name="Picture 2">
            <a:extLst>
              <a:ext uri="{FF2B5EF4-FFF2-40B4-BE49-F238E27FC236}">
                <a16:creationId xmlns:a16="http://schemas.microsoft.com/office/drawing/2014/main" id="{2EC4AB16-CF83-4116-981F-30797F32FD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807651" y="591406"/>
            <a:ext cx="4824088" cy="29038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6">
            <a:extLst>
              <a:ext uri="{FF2B5EF4-FFF2-40B4-BE49-F238E27FC236}">
                <a16:creationId xmlns:a16="http://schemas.microsoft.com/office/drawing/2014/main" id="{23730AAC-8B47-475E-B2DA-562E2CE2E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rot="203862">
            <a:off x="7597592" y="3869915"/>
            <a:ext cx="3928597" cy="28339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TextBox 15">
            <a:extLst>
              <a:ext uri="{FF2B5EF4-FFF2-40B4-BE49-F238E27FC236}">
                <a16:creationId xmlns:a16="http://schemas.microsoft.com/office/drawing/2014/main" id="{7C7B8AC6-95E0-4719-ADE2-11C69A2B594A}"/>
              </a:ext>
            </a:extLst>
          </p:cNvPr>
          <p:cNvSpPr txBox="1"/>
          <p:nvPr/>
        </p:nvSpPr>
        <p:spPr>
          <a:xfrm>
            <a:off x="1475874" y="4957011"/>
            <a:ext cx="18608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7" name="Group 16">
            <a:extLst>
              <a:ext uri="{FF2B5EF4-FFF2-40B4-BE49-F238E27FC236}">
                <a16:creationId xmlns:a16="http://schemas.microsoft.com/office/drawing/2014/main" id="{5D371077-8F2A-4DDE-88D8-0B3ED2EF67EE}"/>
              </a:ext>
            </a:extLst>
          </p:cNvPr>
          <p:cNvGrpSpPr/>
          <p:nvPr/>
        </p:nvGrpSpPr>
        <p:grpSpPr>
          <a:xfrm>
            <a:off x="2620814" y="4612470"/>
            <a:ext cx="4087417" cy="2213810"/>
            <a:chOff x="2620814" y="4612470"/>
            <a:chExt cx="4087417" cy="2213810"/>
          </a:xfrm>
        </p:grpSpPr>
        <p:grpSp>
          <p:nvGrpSpPr>
            <p:cNvPr id="18" name="组合 226">
              <a:extLst>
                <a:ext uri="{FF2B5EF4-FFF2-40B4-BE49-F238E27FC236}">
                  <a16:creationId xmlns:a16="http://schemas.microsoft.com/office/drawing/2014/main" id="{7065B98D-595D-4408-AB52-DECB49DE316A}"/>
                </a:ext>
              </a:extLst>
            </p:cNvPr>
            <p:cNvGrpSpPr/>
            <p:nvPr/>
          </p:nvGrpSpPr>
          <p:grpSpPr>
            <a:xfrm>
              <a:off x="2620814" y="4612470"/>
              <a:ext cx="4087417" cy="2213810"/>
              <a:chOff x="8726219" y="-661205"/>
              <a:chExt cx="2154936" cy="1322409"/>
            </a:xfrm>
          </p:grpSpPr>
          <p:sp>
            <p:nvSpPr>
              <p:cNvPr id="20" name="任意多边形 227">
                <a:extLst>
                  <a:ext uri="{FF2B5EF4-FFF2-40B4-BE49-F238E27FC236}">
                    <a16:creationId xmlns:a16="http://schemas.microsoft.com/office/drawing/2014/main" id="{F687B63F-38CA-4647-B627-3426B9A6B8CA}"/>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sp>
            <p:nvSpPr>
              <p:cNvPr id="21" name="任意多边形 228">
                <a:extLst>
                  <a:ext uri="{FF2B5EF4-FFF2-40B4-BE49-F238E27FC236}">
                    <a16:creationId xmlns:a16="http://schemas.microsoft.com/office/drawing/2014/main" id="{A55F47B2-915B-4D8D-BBEC-645AE81FCC20}"/>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grpSp>
        <p:sp>
          <p:nvSpPr>
            <p:cNvPr id="19" name="TextBox 18">
              <a:extLst>
                <a:ext uri="{FF2B5EF4-FFF2-40B4-BE49-F238E27FC236}">
                  <a16:creationId xmlns:a16="http://schemas.microsoft.com/office/drawing/2014/main" id="{437F8E95-A989-469D-820A-54B91482F08A}"/>
                </a:ext>
              </a:extLst>
            </p:cNvPr>
            <p:cNvSpPr txBox="1"/>
            <p:nvPr/>
          </p:nvSpPr>
          <p:spPr>
            <a:xfrm>
              <a:off x="2863943" y="5571750"/>
              <a:ext cx="35484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cs typeface="+mn-cs"/>
                </a:rPr>
                <a:t>Sông</a:t>
              </a:r>
              <a:r>
                <a:rPr kumimoji="0" lang="en-US" sz="44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cs typeface="+mn-cs"/>
                </a:rPr>
                <a:t>Mã</a:t>
              </a:r>
              <a:endParaRPr kumimoji="0" lang="en-US" sz="44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cs typeface="+mn-cs"/>
              </a:endParaRPr>
            </a:p>
          </p:txBody>
        </p:sp>
      </p:grpSp>
      <p:pic>
        <p:nvPicPr>
          <p:cNvPr id="22" name="Picture 2" descr="Vietnamese girl and boy in red costume Free Vector">
            <a:hlinkClick r:id="rId6" action="ppaction://hlinksldjump"/>
            <a:extLst>
              <a:ext uri="{FF2B5EF4-FFF2-40B4-BE49-F238E27FC236}">
                <a16:creationId xmlns:a16="http://schemas.microsoft.com/office/drawing/2014/main" id="{83719A5E-9F67-406F-93DA-002DE851709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0943" y="2661084"/>
            <a:ext cx="4282029" cy="3980348"/>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vo-tay">
            <a:hlinkClick r:id="" action="ppaction://media"/>
            <a:extLst>
              <a:ext uri="{FF2B5EF4-FFF2-40B4-BE49-F238E27FC236}">
                <a16:creationId xmlns:a16="http://schemas.microsoft.com/office/drawing/2014/main" id="{0F806380-DA02-49E3-80EC-E8E1C9AC996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68351" y="1030658"/>
            <a:ext cx="609600" cy="609600"/>
          </a:xfrm>
          <a:prstGeom prst="rect">
            <a:avLst/>
          </a:prstGeom>
        </p:spPr>
      </p:pic>
    </p:spTree>
    <p:extLst>
      <p:ext uri="{BB962C8B-B14F-4D97-AF65-F5344CB8AC3E}">
        <p14:creationId xmlns:p14="http://schemas.microsoft.com/office/powerpoint/2010/main" val="65576130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par>
                                <p:cTn id="23" presetID="1" presetClass="mediacall" presetSubtype="0" fill="hold" nodeType="withEffect">
                                  <p:stCondLst>
                                    <p:cond delay="0"/>
                                  </p:stCondLst>
                                  <p:childTnLst>
                                    <p:cmd type="call" cmd="playFrom(0.0)">
                                      <p:cBhvr>
                                        <p:cTn id="24" dur="76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75A4DE2-E116-45F9-A330-837771DC1473}"/>
              </a:ext>
            </a:extLst>
          </p:cNvPr>
          <p:cNvGrpSpPr/>
          <p:nvPr/>
        </p:nvGrpSpPr>
        <p:grpSpPr>
          <a:xfrm>
            <a:off x="578853" y="487436"/>
            <a:ext cx="4593222" cy="1479461"/>
            <a:chOff x="1745060" y="302080"/>
            <a:chExt cx="4235484" cy="1479461"/>
          </a:xfrm>
        </p:grpSpPr>
        <p:grpSp>
          <p:nvGrpSpPr>
            <p:cNvPr id="24" name="Group 23">
              <a:extLst>
                <a:ext uri="{FF2B5EF4-FFF2-40B4-BE49-F238E27FC236}">
                  <a16:creationId xmlns:a16="http://schemas.microsoft.com/office/drawing/2014/main" id="{0BB07F46-AB7A-4854-B51B-7ACE059EC1C6}"/>
                </a:ext>
              </a:extLst>
            </p:cNvPr>
            <p:cNvGrpSpPr/>
            <p:nvPr/>
          </p:nvGrpSpPr>
          <p:grpSpPr>
            <a:xfrm>
              <a:off x="1745060" y="302080"/>
              <a:ext cx="4235484" cy="894316"/>
              <a:chOff x="-180829" y="2659031"/>
              <a:chExt cx="2993004" cy="2733230"/>
            </a:xfrm>
          </p:grpSpPr>
          <p:sp>
            <p:nvSpPr>
              <p:cNvPr id="26" name="TextBox 25">
                <a:extLst>
                  <a:ext uri="{FF2B5EF4-FFF2-40B4-BE49-F238E27FC236}">
                    <a16:creationId xmlns:a16="http://schemas.microsoft.com/office/drawing/2014/main" id="{C1487F6F-5F55-4C1D-8843-57E72BBE07BF}"/>
                  </a:ext>
                </a:extLst>
              </p:cNvPr>
              <p:cNvSpPr txBox="1"/>
              <p:nvPr/>
            </p:nvSpPr>
            <p:spPr>
              <a:xfrm>
                <a:off x="-180829" y="2659031"/>
                <a:ext cx="2993004" cy="2733230"/>
              </a:xfrm>
              <a:prstGeom prst="roundRect">
                <a:avLst>
                  <a:gd name="adj" fmla="val 17994"/>
                </a:avLst>
              </a:prstGeom>
              <a:solidFill>
                <a:schemeClr val="bg1"/>
              </a:solidFill>
              <a:ln w="38100">
                <a:solidFill>
                  <a:schemeClr val="accent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7" name="组合 58">
                <a:extLst>
                  <a:ext uri="{FF2B5EF4-FFF2-40B4-BE49-F238E27FC236}">
                    <a16:creationId xmlns:a16="http://schemas.microsoft.com/office/drawing/2014/main" id="{DB20352F-D54E-4296-B881-C4E050A19B39}"/>
                  </a:ext>
                </a:extLst>
              </p:cNvPr>
              <p:cNvGrpSpPr/>
              <p:nvPr/>
            </p:nvGrpSpPr>
            <p:grpSpPr>
              <a:xfrm rot="2224307">
                <a:off x="1254960" y="3228995"/>
                <a:ext cx="502617" cy="284661"/>
                <a:chOff x="11046365" y="4655056"/>
                <a:chExt cx="679565" cy="384877"/>
              </a:xfrm>
            </p:grpSpPr>
            <p:sp>
              <p:nvSpPr>
                <p:cNvPr id="28" name="五角星 2">
                  <a:extLst>
                    <a:ext uri="{FF2B5EF4-FFF2-40B4-BE49-F238E27FC236}">
                      <a16:creationId xmlns:a16="http://schemas.microsoft.com/office/drawing/2014/main" id="{78F46724-BF3C-4101-9B92-7E5176911103}"/>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sp>
              <p:nvSpPr>
                <p:cNvPr id="29" name="五角星 2">
                  <a:extLst>
                    <a:ext uri="{FF2B5EF4-FFF2-40B4-BE49-F238E27FC236}">
                      <a16:creationId xmlns:a16="http://schemas.microsoft.com/office/drawing/2014/main" id="{CF275C2E-3FD2-414E-95EB-331E63916AA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grpSp>
        </p:grpSp>
        <p:sp>
          <p:nvSpPr>
            <p:cNvPr id="25" name="TextBox 24">
              <a:extLst>
                <a:ext uri="{FF2B5EF4-FFF2-40B4-BE49-F238E27FC236}">
                  <a16:creationId xmlns:a16="http://schemas.microsoft.com/office/drawing/2014/main" id="{340272FC-BE4E-4BC4-8D4C-B0ACA836AFAB}"/>
                </a:ext>
              </a:extLst>
            </p:cNvPr>
            <p:cNvSpPr txBox="1"/>
            <p:nvPr/>
          </p:nvSpPr>
          <p:spPr>
            <a:xfrm>
              <a:off x="2090132" y="334991"/>
              <a:ext cx="386715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Đây</a:t>
              </a:r>
              <a:r>
                <a:rPr kumimoji="0" lang="en-US"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là</a:t>
              </a:r>
              <a:r>
                <a:rPr kumimoji="0" lang="en-US"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sông</a:t>
              </a:r>
              <a:r>
                <a:rPr kumimoji="0" lang="en-US"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gì</a:t>
              </a:r>
              <a:r>
                <a:rPr kumimoji="0" lang="en-US"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a:t>
              </a:r>
            </a:p>
          </p:txBody>
        </p:sp>
      </p:grpSp>
      <p:pic>
        <p:nvPicPr>
          <p:cNvPr id="31" name="Picture 2">
            <a:extLst>
              <a:ext uri="{FF2B5EF4-FFF2-40B4-BE49-F238E27FC236}">
                <a16:creationId xmlns:a16="http://schemas.microsoft.com/office/drawing/2014/main" id="{32A20CA5-A49A-4FBE-867F-74714889F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37" r="3737"/>
          <a:stretch/>
        </p:blipFill>
        <p:spPr bwMode="auto">
          <a:xfrm>
            <a:off x="5905500" y="387288"/>
            <a:ext cx="4677969" cy="312016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B1336C24-87C0-437B-89A7-232BA14466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857150" y="3562350"/>
            <a:ext cx="4905558" cy="27593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4" name="Picture 2" descr="Vietnamese girl and boy in red costume Free Vector">
            <a:hlinkClick r:id="rId6" action="ppaction://hlinksldjump"/>
            <a:extLst>
              <a:ext uri="{FF2B5EF4-FFF2-40B4-BE49-F238E27FC236}">
                <a16:creationId xmlns:a16="http://schemas.microsoft.com/office/drawing/2014/main" id="{61843862-C505-44AA-B80A-CF04835EE53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0943" y="2661084"/>
            <a:ext cx="4282029" cy="3980348"/>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A957D46-94C8-4FD5-9D6A-02B2A2B58ECB}"/>
              </a:ext>
            </a:extLst>
          </p:cNvPr>
          <p:cNvGrpSpPr/>
          <p:nvPr/>
        </p:nvGrpSpPr>
        <p:grpSpPr>
          <a:xfrm>
            <a:off x="3105681" y="4408174"/>
            <a:ext cx="3533243" cy="1965163"/>
            <a:chOff x="2620814" y="4612470"/>
            <a:chExt cx="4087417" cy="2213810"/>
          </a:xfrm>
        </p:grpSpPr>
        <p:grpSp>
          <p:nvGrpSpPr>
            <p:cNvPr id="36" name="组合 226">
              <a:extLst>
                <a:ext uri="{FF2B5EF4-FFF2-40B4-BE49-F238E27FC236}">
                  <a16:creationId xmlns:a16="http://schemas.microsoft.com/office/drawing/2014/main" id="{00823C44-55CF-490B-BBC7-ADB0BF1D9DC9}"/>
                </a:ext>
              </a:extLst>
            </p:cNvPr>
            <p:cNvGrpSpPr/>
            <p:nvPr/>
          </p:nvGrpSpPr>
          <p:grpSpPr>
            <a:xfrm>
              <a:off x="2620814" y="4612470"/>
              <a:ext cx="4087417" cy="2213810"/>
              <a:chOff x="8726219" y="-661205"/>
              <a:chExt cx="2154936" cy="1322409"/>
            </a:xfrm>
          </p:grpSpPr>
          <p:sp>
            <p:nvSpPr>
              <p:cNvPr id="38" name="任意多边形 227">
                <a:extLst>
                  <a:ext uri="{FF2B5EF4-FFF2-40B4-BE49-F238E27FC236}">
                    <a16:creationId xmlns:a16="http://schemas.microsoft.com/office/drawing/2014/main" id="{60CD85BF-FA7F-4A4F-8DAB-DC3D7DE40A8C}"/>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sp>
            <p:nvSpPr>
              <p:cNvPr id="39" name="任意多边形 228">
                <a:extLst>
                  <a:ext uri="{FF2B5EF4-FFF2-40B4-BE49-F238E27FC236}">
                    <a16:creationId xmlns:a16="http://schemas.microsoft.com/office/drawing/2014/main" id="{4EFEBCB0-705E-4729-9314-F2C7E90B102A}"/>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grpSp>
        <p:sp>
          <p:nvSpPr>
            <p:cNvPr id="37" name="TextBox 36">
              <a:extLst>
                <a:ext uri="{FF2B5EF4-FFF2-40B4-BE49-F238E27FC236}">
                  <a16:creationId xmlns:a16="http://schemas.microsoft.com/office/drawing/2014/main" id="{5094FA93-2040-4F7A-B614-C55E77E903A2}"/>
                </a:ext>
              </a:extLst>
            </p:cNvPr>
            <p:cNvSpPr txBox="1"/>
            <p:nvPr/>
          </p:nvSpPr>
          <p:spPr>
            <a:xfrm>
              <a:off x="2842427" y="5337370"/>
              <a:ext cx="3548402" cy="7974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cs typeface="+mn-cs"/>
                </a:rPr>
                <a:t>Sông</a:t>
              </a:r>
              <a:r>
                <a:rPr kumimoji="0" lang="en-US" sz="40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cs typeface="+mn-cs"/>
                </a:rPr>
                <a:t>Hồng</a:t>
              </a:r>
              <a:endParaRPr kumimoji="0" lang="en-US" sz="40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cs typeface="+mn-cs"/>
              </a:endParaRPr>
            </a:p>
          </p:txBody>
        </p:sp>
      </p:grpSp>
      <p:pic>
        <p:nvPicPr>
          <p:cNvPr id="40" name="Tieng-vo-tay">
            <a:hlinkClick r:id="" action="ppaction://media"/>
            <a:extLst>
              <a:ext uri="{FF2B5EF4-FFF2-40B4-BE49-F238E27FC236}">
                <a16:creationId xmlns:a16="http://schemas.microsoft.com/office/drawing/2014/main" id="{B3E31084-AAE2-4AB8-8F96-B2365D03527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68351" y="1030658"/>
            <a:ext cx="609600" cy="609600"/>
          </a:xfrm>
          <a:prstGeom prst="rect">
            <a:avLst/>
          </a:prstGeom>
        </p:spPr>
      </p:pic>
    </p:spTree>
    <p:extLst>
      <p:ext uri="{BB962C8B-B14F-4D97-AF65-F5344CB8AC3E}">
        <p14:creationId xmlns:p14="http://schemas.microsoft.com/office/powerpoint/2010/main" val="3965818147"/>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par>
                                <p:cTn id="19" presetID="1" presetClass="mediacall" presetSubtype="0" fill="hold" nodeType="withEffect">
                                  <p:stCondLst>
                                    <p:cond delay="0"/>
                                  </p:stCondLst>
                                  <p:childTnLst>
                                    <p:cmd type="call" cmd="playFrom(0.0)">
                                      <p:cBhvr>
                                        <p:cTn id="20" dur="7668"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75A4DE2-E116-45F9-A330-837771DC1473}"/>
              </a:ext>
            </a:extLst>
          </p:cNvPr>
          <p:cNvGrpSpPr/>
          <p:nvPr/>
        </p:nvGrpSpPr>
        <p:grpSpPr>
          <a:xfrm>
            <a:off x="578852" y="487436"/>
            <a:ext cx="4507497" cy="894316"/>
            <a:chOff x="1745060" y="302080"/>
            <a:chExt cx="4235484" cy="894316"/>
          </a:xfrm>
        </p:grpSpPr>
        <p:grpSp>
          <p:nvGrpSpPr>
            <p:cNvPr id="24" name="Group 23">
              <a:extLst>
                <a:ext uri="{FF2B5EF4-FFF2-40B4-BE49-F238E27FC236}">
                  <a16:creationId xmlns:a16="http://schemas.microsoft.com/office/drawing/2014/main" id="{0BB07F46-AB7A-4854-B51B-7ACE059EC1C6}"/>
                </a:ext>
              </a:extLst>
            </p:cNvPr>
            <p:cNvGrpSpPr/>
            <p:nvPr/>
          </p:nvGrpSpPr>
          <p:grpSpPr>
            <a:xfrm>
              <a:off x="1745060" y="302080"/>
              <a:ext cx="4235484" cy="894316"/>
              <a:chOff x="-180829" y="2659031"/>
              <a:chExt cx="2993004" cy="2733230"/>
            </a:xfrm>
          </p:grpSpPr>
          <p:sp>
            <p:nvSpPr>
              <p:cNvPr id="26" name="TextBox 25">
                <a:extLst>
                  <a:ext uri="{FF2B5EF4-FFF2-40B4-BE49-F238E27FC236}">
                    <a16:creationId xmlns:a16="http://schemas.microsoft.com/office/drawing/2014/main" id="{C1487F6F-5F55-4C1D-8843-57E72BBE07BF}"/>
                  </a:ext>
                </a:extLst>
              </p:cNvPr>
              <p:cNvSpPr txBox="1"/>
              <p:nvPr/>
            </p:nvSpPr>
            <p:spPr>
              <a:xfrm>
                <a:off x="-180829" y="2659031"/>
                <a:ext cx="2993004" cy="2733230"/>
              </a:xfrm>
              <a:prstGeom prst="roundRect">
                <a:avLst>
                  <a:gd name="adj" fmla="val 17994"/>
                </a:avLst>
              </a:prstGeom>
              <a:solidFill>
                <a:schemeClr val="bg1"/>
              </a:solidFill>
              <a:ln w="38100">
                <a:solidFill>
                  <a:schemeClr val="accent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7" name="组合 58">
                <a:extLst>
                  <a:ext uri="{FF2B5EF4-FFF2-40B4-BE49-F238E27FC236}">
                    <a16:creationId xmlns:a16="http://schemas.microsoft.com/office/drawing/2014/main" id="{DB20352F-D54E-4296-B881-C4E050A19B39}"/>
                  </a:ext>
                </a:extLst>
              </p:cNvPr>
              <p:cNvGrpSpPr/>
              <p:nvPr/>
            </p:nvGrpSpPr>
            <p:grpSpPr>
              <a:xfrm rot="2224307">
                <a:off x="1254960" y="3228995"/>
                <a:ext cx="502617" cy="284661"/>
                <a:chOff x="11046365" y="4655056"/>
                <a:chExt cx="679565" cy="384877"/>
              </a:xfrm>
            </p:grpSpPr>
            <p:sp>
              <p:nvSpPr>
                <p:cNvPr id="28" name="五角星 2">
                  <a:extLst>
                    <a:ext uri="{FF2B5EF4-FFF2-40B4-BE49-F238E27FC236}">
                      <a16:creationId xmlns:a16="http://schemas.microsoft.com/office/drawing/2014/main" id="{78F46724-BF3C-4101-9B92-7E5176911103}"/>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sp>
              <p:nvSpPr>
                <p:cNvPr id="29" name="五角星 2">
                  <a:extLst>
                    <a:ext uri="{FF2B5EF4-FFF2-40B4-BE49-F238E27FC236}">
                      <a16:creationId xmlns:a16="http://schemas.microsoft.com/office/drawing/2014/main" id="{CF275C2E-3FD2-414E-95EB-331E63916AA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grpSp>
        </p:grpSp>
        <p:sp>
          <p:nvSpPr>
            <p:cNvPr id="25" name="TextBox 24">
              <a:extLst>
                <a:ext uri="{FF2B5EF4-FFF2-40B4-BE49-F238E27FC236}">
                  <a16:creationId xmlns:a16="http://schemas.microsoft.com/office/drawing/2014/main" id="{340272FC-BE4E-4BC4-8D4C-B0ACA836AFAB}"/>
                </a:ext>
              </a:extLst>
            </p:cNvPr>
            <p:cNvSpPr txBox="1"/>
            <p:nvPr/>
          </p:nvSpPr>
          <p:spPr>
            <a:xfrm>
              <a:off x="2042458" y="334991"/>
              <a:ext cx="3830225" cy="785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Đây</a:t>
              </a:r>
              <a:r>
                <a:rPr kumimoji="0" lang="en-US"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là</a:t>
              </a:r>
              <a:r>
                <a:rPr kumimoji="0" lang="en-US"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sông</a:t>
              </a:r>
              <a:r>
                <a:rPr kumimoji="0" lang="en-US"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gì</a:t>
              </a:r>
              <a:r>
                <a:rPr kumimoji="0" lang="en-US" sz="44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a:t>
              </a:r>
            </a:p>
          </p:txBody>
        </p:sp>
      </p:grpSp>
      <p:pic>
        <p:nvPicPr>
          <p:cNvPr id="34" name="Picture 2" descr="Vietnamese girl and boy in red costume Free Vector">
            <a:hlinkClick r:id="rId4" action="ppaction://hlinksldjump"/>
            <a:extLst>
              <a:ext uri="{FF2B5EF4-FFF2-40B4-BE49-F238E27FC236}">
                <a16:creationId xmlns:a16="http://schemas.microsoft.com/office/drawing/2014/main" id="{61843862-C505-44AA-B80A-CF04835EE5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0943" y="2661084"/>
            <a:ext cx="4282029" cy="3980348"/>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A957D46-94C8-4FD5-9D6A-02B2A2B58ECB}"/>
              </a:ext>
            </a:extLst>
          </p:cNvPr>
          <p:cNvGrpSpPr/>
          <p:nvPr/>
        </p:nvGrpSpPr>
        <p:grpSpPr>
          <a:xfrm>
            <a:off x="3404744" y="3916821"/>
            <a:ext cx="3533243" cy="1965163"/>
            <a:chOff x="2620814" y="4612470"/>
            <a:chExt cx="4087417" cy="2213810"/>
          </a:xfrm>
        </p:grpSpPr>
        <p:grpSp>
          <p:nvGrpSpPr>
            <p:cNvPr id="36" name="组合 226">
              <a:extLst>
                <a:ext uri="{FF2B5EF4-FFF2-40B4-BE49-F238E27FC236}">
                  <a16:creationId xmlns:a16="http://schemas.microsoft.com/office/drawing/2014/main" id="{00823C44-55CF-490B-BBC7-ADB0BF1D9DC9}"/>
                </a:ext>
              </a:extLst>
            </p:cNvPr>
            <p:cNvGrpSpPr/>
            <p:nvPr/>
          </p:nvGrpSpPr>
          <p:grpSpPr>
            <a:xfrm>
              <a:off x="2620814" y="4612470"/>
              <a:ext cx="4087417" cy="2213810"/>
              <a:chOff x="8726219" y="-661205"/>
              <a:chExt cx="2154936" cy="1322409"/>
            </a:xfrm>
          </p:grpSpPr>
          <p:sp>
            <p:nvSpPr>
              <p:cNvPr id="38" name="任意多边形 227">
                <a:extLst>
                  <a:ext uri="{FF2B5EF4-FFF2-40B4-BE49-F238E27FC236}">
                    <a16:creationId xmlns:a16="http://schemas.microsoft.com/office/drawing/2014/main" id="{60CD85BF-FA7F-4A4F-8DAB-DC3D7DE40A8C}"/>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sp>
            <p:nvSpPr>
              <p:cNvPr id="39" name="任意多边形 228">
                <a:extLst>
                  <a:ext uri="{FF2B5EF4-FFF2-40B4-BE49-F238E27FC236}">
                    <a16:creationId xmlns:a16="http://schemas.microsoft.com/office/drawing/2014/main" id="{4EFEBCB0-705E-4729-9314-F2C7E90B102A}"/>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grpSp>
        <p:sp>
          <p:nvSpPr>
            <p:cNvPr id="37" name="TextBox 36">
              <a:extLst>
                <a:ext uri="{FF2B5EF4-FFF2-40B4-BE49-F238E27FC236}">
                  <a16:creationId xmlns:a16="http://schemas.microsoft.com/office/drawing/2014/main" id="{5094FA93-2040-4F7A-B614-C55E77E903A2}"/>
                </a:ext>
              </a:extLst>
            </p:cNvPr>
            <p:cNvSpPr txBox="1"/>
            <p:nvPr/>
          </p:nvSpPr>
          <p:spPr>
            <a:xfrm>
              <a:off x="2842427" y="5337370"/>
              <a:ext cx="3548402" cy="13522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cs typeface="+mn-cs"/>
                </a:rPr>
                <a:t>Cửu</a:t>
              </a:r>
              <a:r>
                <a:rPr kumimoji="0" lang="en-US" sz="36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cs typeface="+mn-cs"/>
                </a:rPr>
                <a:t> Long</a:t>
              </a:r>
            </a:p>
          </p:txBody>
        </p:sp>
      </p:grpSp>
      <p:pic>
        <p:nvPicPr>
          <p:cNvPr id="18" name="Picture 2">
            <a:extLst>
              <a:ext uri="{FF2B5EF4-FFF2-40B4-BE49-F238E27FC236}">
                <a16:creationId xmlns:a16="http://schemas.microsoft.com/office/drawing/2014/main" id="{D22EC279-8019-45D5-9B9B-83BFCF286A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258" r="1258"/>
          <a:stretch/>
        </p:blipFill>
        <p:spPr bwMode="auto">
          <a:xfrm>
            <a:off x="5358914" y="702358"/>
            <a:ext cx="4282030" cy="26300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Picture 6">
            <a:extLst>
              <a:ext uri="{FF2B5EF4-FFF2-40B4-BE49-F238E27FC236}">
                <a16:creationId xmlns:a16="http://schemas.microsoft.com/office/drawing/2014/main" id="{459A9930-41B3-478D-8478-EA2DB0A56F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8985" b="8985"/>
          <a:stretch/>
        </p:blipFill>
        <p:spPr bwMode="auto">
          <a:xfrm>
            <a:off x="7206022" y="3582193"/>
            <a:ext cx="4282030" cy="263441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Tieng-vo-tay">
            <a:hlinkClick r:id="" action="ppaction://media"/>
            <a:extLst>
              <a:ext uri="{FF2B5EF4-FFF2-40B4-BE49-F238E27FC236}">
                <a16:creationId xmlns:a16="http://schemas.microsoft.com/office/drawing/2014/main" id="{2C325202-EE73-46B6-8136-02261859C9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68351" y="1030658"/>
            <a:ext cx="609600" cy="609600"/>
          </a:xfrm>
          <a:prstGeom prst="rect">
            <a:avLst/>
          </a:prstGeom>
        </p:spPr>
      </p:pic>
    </p:spTree>
    <p:extLst>
      <p:ext uri="{BB962C8B-B14F-4D97-AF65-F5344CB8AC3E}">
        <p14:creationId xmlns:p14="http://schemas.microsoft.com/office/powerpoint/2010/main" val="631019147"/>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1" presetClass="mediacall" presetSubtype="0" fill="hold" nodeType="withEffect">
                                  <p:stCondLst>
                                    <p:cond delay="0"/>
                                  </p:stCondLst>
                                  <p:childTnLst>
                                    <p:cmd type="call" cmd="playFrom(0.0)">
                                      <p:cBhvr>
                                        <p:cTn id="11" dur="766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475A4DE2-E116-45F9-A330-837771DC1473}"/>
              </a:ext>
            </a:extLst>
          </p:cNvPr>
          <p:cNvGrpSpPr/>
          <p:nvPr/>
        </p:nvGrpSpPr>
        <p:grpSpPr>
          <a:xfrm>
            <a:off x="578853" y="487436"/>
            <a:ext cx="4235484" cy="894316"/>
            <a:chOff x="1745060" y="302080"/>
            <a:chExt cx="4235484" cy="894316"/>
          </a:xfrm>
        </p:grpSpPr>
        <p:grpSp>
          <p:nvGrpSpPr>
            <p:cNvPr id="24" name="Group 23">
              <a:extLst>
                <a:ext uri="{FF2B5EF4-FFF2-40B4-BE49-F238E27FC236}">
                  <a16:creationId xmlns:a16="http://schemas.microsoft.com/office/drawing/2014/main" id="{0BB07F46-AB7A-4854-B51B-7ACE059EC1C6}"/>
                </a:ext>
              </a:extLst>
            </p:cNvPr>
            <p:cNvGrpSpPr/>
            <p:nvPr/>
          </p:nvGrpSpPr>
          <p:grpSpPr>
            <a:xfrm>
              <a:off x="1745060" y="302080"/>
              <a:ext cx="4235484" cy="894316"/>
              <a:chOff x="-180829" y="2659031"/>
              <a:chExt cx="2993004" cy="2733230"/>
            </a:xfrm>
          </p:grpSpPr>
          <p:sp>
            <p:nvSpPr>
              <p:cNvPr id="26" name="TextBox 25">
                <a:extLst>
                  <a:ext uri="{FF2B5EF4-FFF2-40B4-BE49-F238E27FC236}">
                    <a16:creationId xmlns:a16="http://schemas.microsoft.com/office/drawing/2014/main" id="{C1487F6F-5F55-4C1D-8843-57E72BBE07BF}"/>
                  </a:ext>
                </a:extLst>
              </p:cNvPr>
              <p:cNvSpPr txBox="1"/>
              <p:nvPr/>
            </p:nvSpPr>
            <p:spPr>
              <a:xfrm>
                <a:off x="-180829" y="2659031"/>
                <a:ext cx="2993004" cy="2733230"/>
              </a:xfrm>
              <a:prstGeom prst="roundRect">
                <a:avLst>
                  <a:gd name="adj" fmla="val 17994"/>
                </a:avLst>
              </a:prstGeom>
              <a:solidFill>
                <a:schemeClr val="bg1"/>
              </a:solidFill>
              <a:ln w="38100">
                <a:solidFill>
                  <a:schemeClr val="accent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27" name="组合 58">
                <a:extLst>
                  <a:ext uri="{FF2B5EF4-FFF2-40B4-BE49-F238E27FC236}">
                    <a16:creationId xmlns:a16="http://schemas.microsoft.com/office/drawing/2014/main" id="{DB20352F-D54E-4296-B881-C4E050A19B39}"/>
                  </a:ext>
                </a:extLst>
              </p:cNvPr>
              <p:cNvGrpSpPr/>
              <p:nvPr/>
            </p:nvGrpSpPr>
            <p:grpSpPr>
              <a:xfrm rot="2224307">
                <a:off x="1254960" y="3228995"/>
                <a:ext cx="502617" cy="284661"/>
                <a:chOff x="11046365" y="4655056"/>
                <a:chExt cx="679565" cy="384877"/>
              </a:xfrm>
            </p:grpSpPr>
            <p:sp>
              <p:nvSpPr>
                <p:cNvPr id="28" name="五角星 2">
                  <a:extLst>
                    <a:ext uri="{FF2B5EF4-FFF2-40B4-BE49-F238E27FC236}">
                      <a16:creationId xmlns:a16="http://schemas.microsoft.com/office/drawing/2014/main" id="{78F46724-BF3C-4101-9B92-7E5176911103}"/>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sp>
              <p:nvSpPr>
                <p:cNvPr id="29" name="五角星 2">
                  <a:extLst>
                    <a:ext uri="{FF2B5EF4-FFF2-40B4-BE49-F238E27FC236}">
                      <a16:creationId xmlns:a16="http://schemas.microsoft.com/office/drawing/2014/main" id="{CF275C2E-3FD2-414E-95EB-331E63916AA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grpSp>
        </p:grpSp>
        <p:sp>
          <p:nvSpPr>
            <p:cNvPr id="25" name="TextBox 24">
              <a:extLst>
                <a:ext uri="{FF2B5EF4-FFF2-40B4-BE49-F238E27FC236}">
                  <a16:creationId xmlns:a16="http://schemas.microsoft.com/office/drawing/2014/main" id="{340272FC-BE4E-4BC4-8D4C-B0ACA836AFAB}"/>
                </a:ext>
              </a:extLst>
            </p:cNvPr>
            <p:cNvSpPr txBox="1"/>
            <p:nvPr/>
          </p:nvSpPr>
          <p:spPr>
            <a:xfrm>
              <a:off x="1909158" y="334991"/>
              <a:ext cx="396352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Đây</a:t>
              </a:r>
              <a:r>
                <a:rPr kumimoji="0" lang="en-US"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là</a:t>
              </a:r>
              <a:r>
                <a:rPr kumimoji="0" lang="en-US"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sông</a:t>
              </a:r>
              <a:r>
                <a:rPr kumimoji="0" lang="en-US"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4472C4">
                      <a:lumMod val="75000"/>
                    </a:srgbClr>
                  </a:solidFill>
                  <a:effectLst/>
                  <a:uLnTx/>
                  <a:uFillTx/>
                  <a:latin typeface="Cambria" panose="02040503050406030204" pitchFamily="18" charset="0"/>
                  <a:ea typeface="Cambria" panose="02040503050406030204" pitchFamily="18" charset="0"/>
                  <a:cs typeface="+mn-cs"/>
                </a:rPr>
                <a:t>gì</a:t>
              </a:r>
              <a:r>
                <a:rPr kumimoji="0" lang="en-US" sz="4400" b="1"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mn-cs"/>
                </a:rPr>
                <a:t>?</a:t>
              </a:r>
            </a:p>
          </p:txBody>
        </p:sp>
      </p:grpSp>
      <p:pic>
        <p:nvPicPr>
          <p:cNvPr id="34" name="Picture 2" descr="Vietnamese girl and boy in red costume Free Vector">
            <a:hlinkClick r:id="rId4" action="ppaction://hlinksldjump"/>
            <a:extLst>
              <a:ext uri="{FF2B5EF4-FFF2-40B4-BE49-F238E27FC236}">
                <a16:creationId xmlns:a16="http://schemas.microsoft.com/office/drawing/2014/main" id="{61843862-C505-44AA-B80A-CF04835EE5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10943" y="2661084"/>
            <a:ext cx="4282029" cy="3980348"/>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A957D46-94C8-4FD5-9D6A-02B2A2B58ECB}"/>
              </a:ext>
            </a:extLst>
          </p:cNvPr>
          <p:cNvGrpSpPr/>
          <p:nvPr/>
        </p:nvGrpSpPr>
        <p:grpSpPr>
          <a:xfrm>
            <a:off x="3404744" y="3916821"/>
            <a:ext cx="3533243" cy="1965163"/>
            <a:chOff x="2620814" y="4612470"/>
            <a:chExt cx="4087417" cy="2213810"/>
          </a:xfrm>
        </p:grpSpPr>
        <p:grpSp>
          <p:nvGrpSpPr>
            <p:cNvPr id="36" name="组合 226">
              <a:extLst>
                <a:ext uri="{FF2B5EF4-FFF2-40B4-BE49-F238E27FC236}">
                  <a16:creationId xmlns:a16="http://schemas.microsoft.com/office/drawing/2014/main" id="{00823C44-55CF-490B-BBC7-ADB0BF1D9DC9}"/>
                </a:ext>
              </a:extLst>
            </p:cNvPr>
            <p:cNvGrpSpPr/>
            <p:nvPr/>
          </p:nvGrpSpPr>
          <p:grpSpPr>
            <a:xfrm>
              <a:off x="2620814" y="4612470"/>
              <a:ext cx="4087417" cy="2213810"/>
              <a:chOff x="8726219" y="-661205"/>
              <a:chExt cx="2154936" cy="1322409"/>
            </a:xfrm>
          </p:grpSpPr>
          <p:sp>
            <p:nvSpPr>
              <p:cNvPr id="38" name="任意多边形 227">
                <a:extLst>
                  <a:ext uri="{FF2B5EF4-FFF2-40B4-BE49-F238E27FC236}">
                    <a16:creationId xmlns:a16="http://schemas.microsoft.com/office/drawing/2014/main" id="{60CD85BF-FA7F-4A4F-8DAB-DC3D7DE40A8C}"/>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sp>
            <p:nvSpPr>
              <p:cNvPr id="39" name="任意多边形 228">
                <a:extLst>
                  <a:ext uri="{FF2B5EF4-FFF2-40B4-BE49-F238E27FC236}">
                    <a16:creationId xmlns:a16="http://schemas.microsoft.com/office/drawing/2014/main" id="{4EFEBCB0-705E-4729-9314-F2C7E90B102A}"/>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grpSp>
        <p:sp>
          <p:nvSpPr>
            <p:cNvPr id="37" name="TextBox 36">
              <a:extLst>
                <a:ext uri="{FF2B5EF4-FFF2-40B4-BE49-F238E27FC236}">
                  <a16:creationId xmlns:a16="http://schemas.microsoft.com/office/drawing/2014/main" id="{5094FA93-2040-4F7A-B614-C55E77E903A2}"/>
                </a:ext>
              </a:extLst>
            </p:cNvPr>
            <p:cNvSpPr txBox="1"/>
            <p:nvPr/>
          </p:nvSpPr>
          <p:spPr>
            <a:xfrm>
              <a:off x="2830163" y="5378014"/>
              <a:ext cx="3548402" cy="7974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cs typeface="+mn-cs"/>
                </a:rPr>
                <a:t>Sông</a:t>
              </a:r>
              <a:r>
                <a:rPr kumimoji="0" lang="en-US" sz="40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cs typeface="+mn-cs"/>
                </a:rPr>
                <a:t>Đà</a:t>
              </a:r>
              <a:endParaRPr kumimoji="0" lang="en-US" sz="40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cs typeface="+mn-cs"/>
              </a:endParaRPr>
            </a:p>
          </p:txBody>
        </p:sp>
      </p:grpSp>
      <p:pic>
        <p:nvPicPr>
          <p:cNvPr id="3074" name="Picture 2">
            <a:extLst>
              <a:ext uri="{FF2B5EF4-FFF2-40B4-BE49-F238E27FC236}">
                <a16:creationId xmlns:a16="http://schemas.microsoft.com/office/drawing/2014/main" id="{2BF7F423-4C59-4983-A7B7-3CA1522286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068483" y="331130"/>
            <a:ext cx="4770841" cy="3029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a:extLst>
              <a:ext uri="{FF2B5EF4-FFF2-40B4-BE49-F238E27FC236}">
                <a16:creationId xmlns:a16="http://schemas.microsoft.com/office/drawing/2014/main" id="{B72ACFC5-D28F-4884-BF67-70C685E609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5153" r="5153"/>
          <a:stretch/>
        </p:blipFill>
        <p:spPr bwMode="auto">
          <a:xfrm rot="21329371">
            <a:off x="7052319" y="3429000"/>
            <a:ext cx="4282030" cy="28644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Tieng-vo-tay">
            <a:hlinkClick r:id="" action="ppaction://media"/>
            <a:extLst>
              <a:ext uri="{FF2B5EF4-FFF2-40B4-BE49-F238E27FC236}">
                <a16:creationId xmlns:a16="http://schemas.microsoft.com/office/drawing/2014/main" id="{C5296401-09E3-4F32-A7A4-3A74198AC9E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68351" y="1030658"/>
            <a:ext cx="609600" cy="609600"/>
          </a:xfrm>
          <a:prstGeom prst="rect">
            <a:avLst/>
          </a:prstGeom>
        </p:spPr>
      </p:pic>
    </p:spTree>
    <p:extLst>
      <p:ext uri="{BB962C8B-B14F-4D97-AF65-F5344CB8AC3E}">
        <p14:creationId xmlns:p14="http://schemas.microsoft.com/office/powerpoint/2010/main" val="278146481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1" presetClass="mediacall" presetSubtype="0" fill="hold" nodeType="withEffect">
                                  <p:stCondLst>
                                    <p:cond delay="0"/>
                                  </p:stCondLst>
                                  <p:childTnLst>
                                    <p:cmd type="call" cmd="playFrom(0.0)">
                                      <p:cBhvr>
                                        <p:cTn id="11" dur="7668"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5">
            <a:extLst>
              <a:ext uri="{FF2B5EF4-FFF2-40B4-BE49-F238E27FC236}">
                <a16:creationId xmlns:a16="http://schemas.microsoft.com/office/drawing/2014/main" id="{83028FB2-AF6E-40C0-A21F-6F56F51AA8F8}"/>
              </a:ext>
            </a:extLst>
          </p:cNvPr>
          <p:cNvSpPr txBox="1"/>
          <p:nvPr/>
        </p:nvSpPr>
        <p:spPr>
          <a:xfrm>
            <a:off x="1881352" y="5743615"/>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8</a:t>
            </a:r>
          </a:p>
        </p:txBody>
      </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996197" y="0"/>
            <a:ext cx="2195803" cy="1765191"/>
          </a:xfrm>
          <a:prstGeom prst="rect">
            <a:avLst/>
          </a:prstGeom>
        </p:spPr>
      </p:pic>
      <p:pic>
        <p:nvPicPr>
          <p:cNvPr id="1026" name="Picture 2" descr="Nữ giáo viên, học sinh giáo viên, giáo viên, hội giáo dục phúc lợi quân  đội, nghệ thuật - giáo viên png | PNGEgg">
            <a:extLst>
              <a:ext uri="{FF2B5EF4-FFF2-40B4-BE49-F238E27FC236}">
                <a16:creationId xmlns:a16="http://schemas.microsoft.com/office/drawing/2014/main" id="{AD3692A8-1D1F-46BB-A384-939BE446D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22" b="93966" l="9483" r="89943">
                        <a14:foregroundMark x1="53736" y1="6609" x2="64080" y2="10632"/>
                        <a14:foregroundMark x1="59483" y1="9483" x2="60057" y2="73563"/>
                        <a14:foregroundMark x1="53448" y1="32471" x2="61782" y2="33908"/>
                        <a14:foregroundMark x1="49138" y1="93966" x2="51724" y2="85057"/>
                        <a14:foregroundMark x1="57184" y1="40230" x2="61207" y2="52011"/>
                        <a14:foregroundMark x1="27874" y1="16954" x2="33333" y2="32759"/>
                      </a14:backgroundRemoval>
                    </a14:imgEffect>
                  </a14:imgLayer>
                </a14:imgProps>
              </a:ext>
              <a:ext uri="{28A0092B-C50C-407E-A947-70E740481C1C}">
                <a14:useLocalDpi xmlns:a14="http://schemas.microsoft.com/office/drawing/2010/main" val="0"/>
              </a:ext>
            </a:extLst>
          </a:blip>
          <a:srcRect/>
          <a:stretch>
            <a:fillRect/>
          </a:stretch>
        </p:blipFill>
        <p:spPr bwMode="auto">
          <a:xfrm>
            <a:off x="8074728" y="2009394"/>
            <a:ext cx="5180838" cy="51808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oy, doll&#10;&#10;Description automatically generated">
            <a:extLst>
              <a:ext uri="{FF2B5EF4-FFF2-40B4-BE49-F238E27FC236}">
                <a16:creationId xmlns:a16="http://schemas.microsoft.com/office/drawing/2014/main" id="{EF7A9681-F5B7-4B99-B946-E3CF9192BEC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163923" y="3227078"/>
            <a:ext cx="3693704" cy="3805385"/>
          </a:xfrm>
          <a:prstGeom prst="rect">
            <a:avLst/>
          </a:prstGeom>
        </p:spPr>
      </p:pic>
      <p:pic>
        <p:nvPicPr>
          <p:cNvPr id="16" name="Picture 15">
            <a:extLst>
              <a:ext uri="{FF2B5EF4-FFF2-40B4-BE49-F238E27FC236}">
                <a16:creationId xmlns:a16="http://schemas.microsoft.com/office/drawing/2014/main" id="{AA988FFA-C8FE-44CE-09F1-D8B411DA3785}"/>
              </a:ext>
            </a:extLst>
          </p:cNvPr>
          <p:cNvPicPr>
            <a:picLocks noChangeAspect="1"/>
          </p:cNvPicPr>
          <p:nvPr/>
        </p:nvPicPr>
        <p:blipFill>
          <a:blip r:embed="rId7"/>
          <a:stretch>
            <a:fillRect/>
          </a:stretch>
        </p:blipFill>
        <p:spPr>
          <a:xfrm>
            <a:off x="785024" y="1410825"/>
            <a:ext cx="10132430" cy="1774090"/>
          </a:xfrm>
          <a:prstGeom prst="rect">
            <a:avLst/>
          </a:prstGeom>
        </p:spPr>
      </p:pic>
      <p:pic>
        <p:nvPicPr>
          <p:cNvPr id="3" name="Picture 2">
            <a:extLst>
              <a:ext uri="{FF2B5EF4-FFF2-40B4-BE49-F238E27FC236}">
                <a16:creationId xmlns:a16="http://schemas.microsoft.com/office/drawing/2014/main" id="{49FC1879-0304-3410-FE5E-9CC5A926D0C6}"/>
              </a:ext>
            </a:extLst>
          </p:cNvPr>
          <p:cNvPicPr>
            <a:picLocks noChangeAspect="1"/>
          </p:cNvPicPr>
          <p:nvPr/>
        </p:nvPicPr>
        <p:blipFill>
          <a:blip r:embed="rId8"/>
          <a:stretch>
            <a:fillRect/>
          </a:stretch>
        </p:blipFill>
        <p:spPr>
          <a:xfrm>
            <a:off x="3234393" y="455571"/>
            <a:ext cx="5133277" cy="1286367"/>
          </a:xfrm>
          <a:prstGeom prst="rect">
            <a:avLst/>
          </a:prstGeom>
        </p:spPr>
      </p:pic>
    </p:spTree>
    <p:extLst>
      <p:ext uri="{BB962C8B-B14F-4D97-AF65-F5344CB8AC3E}">
        <p14:creationId xmlns:p14="http://schemas.microsoft.com/office/powerpoint/2010/main" val="101439757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sp>
        <p:nvSpPr>
          <p:cNvPr id="9" name="TextBox 15">
            <a:extLst>
              <a:ext uri="{FF2B5EF4-FFF2-40B4-BE49-F238E27FC236}">
                <a16:creationId xmlns:a16="http://schemas.microsoft.com/office/drawing/2014/main" id="{B9A3667B-FA75-40D4-8F6C-66E06B248E2A}"/>
              </a:ext>
            </a:extLst>
          </p:cNvPr>
          <p:cNvSpPr txBox="1"/>
          <p:nvPr/>
        </p:nvSpPr>
        <p:spPr>
          <a:xfrm>
            <a:off x="1881352" y="5743615"/>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7</a:t>
            </a:r>
          </a:p>
        </p:txBody>
      </p:sp>
      <p:pic>
        <p:nvPicPr>
          <p:cNvPr id="8" name="Picture 7" descr="A picture containing toy, doll&#10;&#10;Description automatically generated">
            <a:extLst>
              <a:ext uri="{FF2B5EF4-FFF2-40B4-BE49-F238E27FC236}">
                <a16:creationId xmlns:a16="http://schemas.microsoft.com/office/drawing/2014/main" id="{1CB4446A-0E9E-4C5E-A070-893F84FDD88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62747" y="3234090"/>
            <a:ext cx="3568966" cy="3805385"/>
          </a:xfrm>
          <a:prstGeom prst="rect">
            <a:avLst/>
          </a:prstGeom>
        </p:spPr>
      </p:pic>
      <p:pic>
        <p:nvPicPr>
          <p:cNvPr id="7" name="Picture 6" descr="A logo with a black background&#10;&#10;Description automatically generated">
            <a:extLst>
              <a:ext uri="{FF2B5EF4-FFF2-40B4-BE49-F238E27FC236}">
                <a16:creationId xmlns:a16="http://schemas.microsoft.com/office/drawing/2014/main" id="{E74106AE-1EC8-667C-AB6C-1905665B7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7500" y="1506682"/>
            <a:ext cx="7015332" cy="5420938"/>
          </a:xfrm>
          <a:prstGeom prst="rect">
            <a:avLst/>
          </a:prstGeom>
        </p:spPr>
      </p:pic>
    </p:spTree>
    <p:extLst>
      <p:ext uri="{BB962C8B-B14F-4D97-AF65-F5344CB8AC3E}">
        <p14:creationId xmlns:p14="http://schemas.microsoft.com/office/powerpoint/2010/main" val="1577916950"/>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pic>
        <p:nvPicPr>
          <p:cNvPr id="10" name="Picture 9">
            <a:extLst>
              <a:ext uri="{FF2B5EF4-FFF2-40B4-BE49-F238E27FC236}">
                <a16:creationId xmlns:a16="http://schemas.microsoft.com/office/drawing/2014/main" id="{6BFC3355-2575-E68A-55E8-09A9588512B8}"/>
              </a:ext>
            </a:extLst>
          </p:cNvPr>
          <p:cNvPicPr>
            <a:picLocks noChangeAspect="1"/>
          </p:cNvPicPr>
          <p:nvPr/>
        </p:nvPicPr>
        <p:blipFill>
          <a:blip r:embed="rId5"/>
          <a:stretch>
            <a:fillRect/>
          </a:stretch>
        </p:blipFill>
        <p:spPr>
          <a:xfrm>
            <a:off x="2032664" y="4231824"/>
            <a:ext cx="8126672" cy="2609314"/>
          </a:xfrm>
          <a:prstGeom prst="rect">
            <a:avLst/>
          </a:prstGeom>
        </p:spPr>
      </p:pic>
      <p:pic>
        <p:nvPicPr>
          <p:cNvPr id="4" name="Picture 3" descr="A yellow text with black background&#10;&#10;Description automatically generated">
            <a:extLst>
              <a:ext uri="{FF2B5EF4-FFF2-40B4-BE49-F238E27FC236}">
                <a16:creationId xmlns:a16="http://schemas.microsoft.com/office/drawing/2014/main" id="{877D9F12-6558-A5D0-1F04-D2850C14BA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5920" y="1088072"/>
            <a:ext cx="9753600" cy="2466975"/>
          </a:xfrm>
          <a:prstGeom prst="rect">
            <a:avLst/>
          </a:prstGeom>
        </p:spPr>
      </p:pic>
    </p:spTree>
    <p:extLst>
      <p:ext uri="{BB962C8B-B14F-4D97-AF65-F5344CB8AC3E}">
        <p14:creationId xmlns:p14="http://schemas.microsoft.com/office/powerpoint/2010/main" val="1694417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292</TotalTime>
  <Words>501</Words>
  <Application>Microsoft Office PowerPoint</Application>
  <PresentationFormat>Widescreen</PresentationFormat>
  <Paragraphs>40</Paragraphs>
  <Slides>18</Slides>
  <Notes>0</Notes>
  <HiddenSlides>0</HiddenSlides>
  <MMClips>6</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等线</vt:lpstr>
      <vt:lpstr>Arial</vt:lpstr>
      <vt:lpstr>Calibri</vt:lpstr>
      <vt:lpstr>Calibri Light</vt:lpstr>
      <vt:lpstr>Cambria</vt:lpstr>
      <vt:lpstr>Chango</vt:lpstr>
      <vt:lpstr>SVN-Hole Hearted</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52</cp:revision>
  <dcterms:created xsi:type="dcterms:W3CDTF">2024-06-25T08:18:34Z</dcterms:created>
  <dcterms:modified xsi:type="dcterms:W3CDTF">2024-08-25T07:41:52Z</dcterms:modified>
  <cp:category>9Slide.vn</cp:category>
</cp:coreProperties>
</file>