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8.svg" ContentType="image/svg+xml"/>
  <Override PartName="/ppt/media/image29.svg" ContentType="image/svg+xml"/>
  <Override PartName="/ppt/media/image3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33.svg" ContentType="image/svg+xml"/>
  <Override PartName="/ppt/media/image34.svg" ContentType="image/svg+xml"/>
  <Override PartName="/ppt/media/image35.svg" ContentType="image/svg+xml"/>
  <Override PartName="/ppt/media/image36.svg" ContentType="image/svg+xml"/>
  <Override PartName="/ppt/media/image37.svg" ContentType="image/svg+xml"/>
  <Override PartName="/ppt/media/image38.svg" ContentType="image/svg+xml"/>
  <Override PartName="/ppt/media/image39.svg" ContentType="image/svg+xml"/>
  <Override PartName="/ppt/media/image4.svg" ContentType="image/svg+xml"/>
  <Override PartName="/ppt/media/image40.svg" ContentType="image/svg+xml"/>
  <Override PartName="/ppt/media/image41.svg" ContentType="image/svg+xml"/>
  <Override PartName="/ppt/media/image42.svg" ContentType="image/svg+xml"/>
  <Override PartName="/ppt/media/image43.svg" ContentType="image/svg+xml"/>
  <Override PartName="/ppt/media/image44.svg" ContentType="image/svg+xml"/>
  <Override PartName="/ppt/media/image45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62" r:id="rId4"/>
    <p:sldId id="258" r:id="rId5"/>
    <p:sldId id="264" r:id="rId6"/>
    <p:sldId id="260" r:id="rId7"/>
    <p:sldId id="278" r:id="rId8"/>
    <p:sldId id="261" r:id="rId9"/>
    <p:sldId id="280" r:id="rId10"/>
    <p:sldId id="281" r:id="rId11"/>
    <p:sldId id="282" r:id="rId12"/>
    <p:sldId id="283" r:id="rId13"/>
    <p:sldId id="279" r:id="rId14"/>
    <p:sldId id="263" r:id="rId15"/>
    <p:sldId id="275" r:id="rId16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904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8.png"/><Relationship Id="rId14" Type="http://schemas.openxmlformats.org/officeDocument/2006/relationships/image" Target="../media/image7.svg"/><Relationship Id="rId13" Type="http://schemas.openxmlformats.org/officeDocument/2006/relationships/image" Target="../media/image7.png"/><Relationship Id="rId12" Type="http://schemas.openxmlformats.org/officeDocument/2006/relationships/image" Target="../media/image6.svg"/><Relationship Id="rId11" Type="http://schemas.openxmlformats.org/officeDocument/2006/relationships/image" Target="../media/image6.png"/><Relationship Id="rId10" Type="http://schemas.openxmlformats.org/officeDocument/2006/relationships/image" Target="../media/image5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8.svg"/><Relationship Id="rId7" Type="http://schemas.openxmlformats.org/officeDocument/2006/relationships/image" Target="../media/image31.png"/><Relationship Id="rId6" Type="http://schemas.openxmlformats.org/officeDocument/2006/relationships/image" Target="../media/image35.svg"/><Relationship Id="rId5" Type="http://schemas.openxmlformats.org/officeDocument/2006/relationships/image" Target="../media/image38.png"/><Relationship Id="rId4" Type="http://schemas.openxmlformats.org/officeDocument/2006/relationships/image" Target="../media/image34.svg"/><Relationship Id="rId3" Type="http://schemas.openxmlformats.org/officeDocument/2006/relationships/image" Target="../media/image37.png"/><Relationship Id="rId2" Type="http://schemas.openxmlformats.org/officeDocument/2006/relationships/image" Target="../media/image33.svg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28.svg"/><Relationship Id="rId7" Type="http://schemas.openxmlformats.org/officeDocument/2006/relationships/image" Target="../media/image31.png"/><Relationship Id="rId6" Type="http://schemas.openxmlformats.org/officeDocument/2006/relationships/image" Target="../media/image35.svg"/><Relationship Id="rId5" Type="http://schemas.openxmlformats.org/officeDocument/2006/relationships/image" Target="../media/image38.png"/><Relationship Id="rId4" Type="http://schemas.openxmlformats.org/officeDocument/2006/relationships/image" Target="../media/image34.svg"/><Relationship Id="rId3" Type="http://schemas.openxmlformats.org/officeDocument/2006/relationships/image" Target="../media/image37.png"/><Relationship Id="rId2" Type="http://schemas.openxmlformats.org/officeDocument/2006/relationships/image" Target="../media/image33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36.svg"/><Relationship Id="rId10" Type="http://schemas.openxmlformats.org/officeDocument/2006/relationships/image" Target="../media/image39.png"/><Relationship Id="rId1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17.svg"/><Relationship Id="rId7" Type="http://schemas.openxmlformats.org/officeDocument/2006/relationships/image" Target="../media/image20.png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image" Target="../media/image16.svg"/><Relationship Id="rId3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23.svg"/><Relationship Id="rId2" Type="http://schemas.openxmlformats.org/officeDocument/2006/relationships/image" Target="../media/image15.svg"/><Relationship Id="rId19" Type="http://schemas.openxmlformats.org/officeDocument/2006/relationships/image" Target="../media/image26.png"/><Relationship Id="rId18" Type="http://schemas.openxmlformats.org/officeDocument/2006/relationships/image" Target="../media/image22.svg"/><Relationship Id="rId17" Type="http://schemas.openxmlformats.org/officeDocument/2006/relationships/image" Target="../media/image25.png"/><Relationship Id="rId16" Type="http://schemas.openxmlformats.org/officeDocument/2006/relationships/image" Target="../media/image21.svg"/><Relationship Id="rId15" Type="http://schemas.openxmlformats.org/officeDocument/2006/relationships/image" Target="../media/image24.png"/><Relationship Id="rId14" Type="http://schemas.openxmlformats.org/officeDocument/2006/relationships/image" Target="../media/image20.svg"/><Relationship Id="rId13" Type="http://schemas.openxmlformats.org/officeDocument/2006/relationships/image" Target="../media/image23.png"/><Relationship Id="rId12" Type="http://schemas.openxmlformats.org/officeDocument/2006/relationships/image" Target="../media/image19.svg"/><Relationship Id="rId11" Type="http://schemas.openxmlformats.org/officeDocument/2006/relationships/image" Target="../media/image22.png"/><Relationship Id="rId10" Type="http://schemas.openxmlformats.org/officeDocument/2006/relationships/image" Target="../media/image18.sv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0.svg"/><Relationship Id="rId7" Type="http://schemas.openxmlformats.org/officeDocument/2006/relationships/image" Target="../media/image45.png"/><Relationship Id="rId6" Type="http://schemas.openxmlformats.org/officeDocument/2006/relationships/image" Target="../media/image39.svg"/><Relationship Id="rId5" Type="http://schemas.openxmlformats.org/officeDocument/2006/relationships/image" Target="../media/image44.png"/><Relationship Id="rId4" Type="http://schemas.openxmlformats.org/officeDocument/2006/relationships/image" Target="../media/image38.svg"/><Relationship Id="rId3" Type="http://schemas.openxmlformats.org/officeDocument/2006/relationships/image" Target="../media/image43.png"/><Relationship Id="rId2" Type="http://schemas.openxmlformats.org/officeDocument/2006/relationships/image" Target="../media/image37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43.svg"/><Relationship Id="rId13" Type="http://schemas.openxmlformats.org/officeDocument/2006/relationships/image" Target="../media/image48.png"/><Relationship Id="rId12" Type="http://schemas.openxmlformats.org/officeDocument/2006/relationships/image" Target="../media/image42.svg"/><Relationship Id="rId11" Type="http://schemas.openxmlformats.org/officeDocument/2006/relationships/image" Target="../media/image47.png"/><Relationship Id="rId10" Type="http://schemas.openxmlformats.org/officeDocument/2006/relationships/image" Target="../media/image41.svg"/><Relationship Id="rId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4.svg"/><Relationship Id="rId7" Type="http://schemas.openxmlformats.org/officeDocument/2006/relationships/image" Target="../media/image4.png"/><Relationship Id="rId6" Type="http://schemas.openxmlformats.org/officeDocument/2006/relationships/image" Target="../media/image11.svg"/><Relationship Id="rId5" Type="http://schemas.openxmlformats.org/officeDocument/2006/relationships/image" Target="../media/image14.png"/><Relationship Id="rId4" Type="http://schemas.openxmlformats.org/officeDocument/2006/relationships/image" Target="../media/image45.svg"/><Relationship Id="rId3" Type="http://schemas.openxmlformats.org/officeDocument/2006/relationships/image" Target="../media/image50.png"/><Relationship Id="rId2" Type="http://schemas.openxmlformats.org/officeDocument/2006/relationships/image" Target="../media/image44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.svg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png"/><Relationship Id="rId7" Type="http://schemas.openxmlformats.org/officeDocument/2006/relationships/image" Target="../media/image9.sv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svg"/><Relationship Id="rId3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3.svg"/><Relationship Id="rId7" Type="http://schemas.openxmlformats.org/officeDocument/2006/relationships/image" Target="../media/image16.png"/><Relationship Id="rId6" Type="http://schemas.openxmlformats.org/officeDocument/2006/relationships/image" Target="../media/image12.svg"/><Relationship Id="rId5" Type="http://schemas.openxmlformats.org/officeDocument/2006/relationships/image" Target="../media/image15.png"/><Relationship Id="rId4" Type="http://schemas.openxmlformats.org/officeDocument/2006/relationships/image" Target="../media/image11.svg"/><Relationship Id="rId3" Type="http://schemas.openxmlformats.org/officeDocument/2006/relationships/image" Target="../media/image14.png"/><Relationship Id="rId2" Type="http://schemas.openxmlformats.org/officeDocument/2006/relationships/image" Target="../media/image10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17.svg"/><Relationship Id="rId7" Type="http://schemas.openxmlformats.org/officeDocument/2006/relationships/image" Target="../media/image20.png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image" Target="../media/image16.svg"/><Relationship Id="rId3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23.svg"/><Relationship Id="rId2" Type="http://schemas.openxmlformats.org/officeDocument/2006/relationships/image" Target="../media/image15.svg"/><Relationship Id="rId19" Type="http://schemas.openxmlformats.org/officeDocument/2006/relationships/image" Target="../media/image26.png"/><Relationship Id="rId18" Type="http://schemas.openxmlformats.org/officeDocument/2006/relationships/image" Target="../media/image22.svg"/><Relationship Id="rId17" Type="http://schemas.openxmlformats.org/officeDocument/2006/relationships/image" Target="../media/image25.png"/><Relationship Id="rId16" Type="http://schemas.openxmlformats.org/officeDocument/2006/relationships/image" Target="../media/image21.svg"/><Relationship Id="rId15" Type="http://schemas.openxmlformats.org/officeDocument/2006/relationships/image" Target="../media/image24.png"/><Relationship Id="rId14" Type="http://schemas.openxmlformats.org/officeDocument/2006/relationships/image" Target="../media/image20.svg"/><Relationship Id="rId13" Type="http://schemas.openxmlformats.org/officeDocument/2006/relationships/image" Target="../media/image23.png"/><Relationship Id="rId12" Type="http://schemas.openxmlformats.org/officeDocument/2006/relationships/image" Target="../media/image19.svg"/><Relationship Id="rId11" Type="http://schemas.openxmlformats.org/officeDocument/2006/relationships/image" Target="../media/image22.png"/><Relationship Id="rId10" Type="http://schemas.openxmlformats.org/officeDocument/2006/relationships/image" Target="../media/image18.sv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6.svg"/><Relationship Id="rId7" Type="http://schemas.openxmlformats.org/officeDocument/2006/relationships/image" Target="../media/image29.png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image" Target="../media/image25.svg"/><Relationship Id="rId3" Type="http://schemas.openxmlformats.org/officeDocument/2006/relationships/image" Target="../media/image28.png"/><Relationship Id="rId2" Type="http://schemas.openxmlformats.org/officeDocument/2006/relationships/image" Target="../media/image24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29.svg"/><Relationship Id="rId15" Type="http://schemas.openxmlformats.org/officeDocument/2006/relationships/image" Target="../media/image32.png"/><Relationship Id="rId14" Type="http://schemas.openxmlformats.org/officeDocument/2006/relationships/image" Target="../media/image28.svg"/><Relationship Id="rId13" Type="http://schemas.openxmlformats.org/officeDocument/2006/relationships/image" Target="../media/image31.png"/><Relationship Id="rId12" Type="http://schemas.openxmlformats.org/officeDocument/2006/relationships/image" Target="../media/image7.svg"/><Relationship Id="rId11" Type="http://schemas.openxmlformats.org/officeDocument/2006/relationships/image" Target="../media/image7.png"/><Relationship Id="rId10" Type="http://schemas.openxmlformats.org/officeDocument/2006/relationships/image" Target="../media/image27.svg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17.svg"/><Relationship Id="rId7" Type="http://schemas.openxmlformats.org/officeDocument/2006/relationships/image" Target="../media/image20.png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image" Target="../media/image16.svg"/><Relationship Id="rId3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23.svg"/><Relationship Id="rId2" Type="http://schemas.openxmlformats.org/officeDocument/2006/relationships/image" Target="../media/image15.svg"/><Relationship Id="rId19" Type="http://schemas.openxmlformats.org/officeDocument/2006/relationships/image" Target="../media/image26.png"/><Relationship Id="rId18" Type="http://schemas.openxmlformats.org/officeDocument/2006/relationships/image" Target="../media/image22.svg"/><Relationship Id="rId17" Type="http://schemas.openxmlformats.org/officeDocument/2006/relationships/image" Target="../media/image25.png"/><Relationship Id="rId16" Type="http://schemas.openxmlformats.org/officeDocument/2006/relationships/image" Target="../media/image21.svg"/><Relationship Id="rId15" Type="http://schemas.openxmlformats.org/officeDocument/2006/relationships/image" Target="../media/image24.png"/><Relationship Id="rId14" Type="http://schemas.openxmlformats.org/officeDocument/2006/relationships/image" Target="../media/image20.svg"/><Relationship Id="rId13" Type="http://schemas.openxmlformats.org/officeDocument/2006/relationships/image" Target="../media/image23.png"/><Relationship Id="rId12" Type="http://schemas.openxmlformats.org/officeDocument/2006/relationships/image" Target="../media/image19.svg"/><Relationship Id="rId11" Type="http://schemas.openxmlformats.org/officeDocument/2006/relationships/image" Target="../media/image22.png"/><Relationship Id="rId10" Type="http://schemas.openxmlformats.org/officeDocument/2006/relationships/image" Target="../media/image18.sv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5.png"/><Relationship Id="rId4" Type="http://schemas.openxmlformats.org/officeDocument/2006/relationships/image" Target="../media/image31.svg"/><Relationship Id="rId3" Type="http://schemas.openxmlformats.org/officeDocument/2006/relationships/image" Target="../media/image34.png"/><Relationship Id="rId2" Type="http://schemas.openxmlformats.org/officeDocument/2006/relationships/image" Target="../media/image30.sv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5.svg"/><Relationship Id="rId7" Type="http://schemas.openxmlformats.org/officeDocument/2006/relationships/image" Target="../media/image38.png"/><Relationship Id="rId6" Type="http://schemas.openxmlformats.org/officeDocument/2006/relationships/image" Target="../media/image34.svg"/><Relationship Id="rId5" Type="http://schemas.openxmlformats.org/officeDocument/2006/relationships/image" Target="../media/image37.png"/><Relationship Id="rId4" Type="http://schemas.openxmlformats.org/officeDocument/2006/relationships/image" Target="../media/image17.svg"/><Relationship Id="rId3" Type="http://schemas.openxmlformats.org/officeDocument/2006/relationships/image" Target="../media/image20.png"/><Relationship Id="rId2" Type="http://schemas.openxmlformats.org/officeDocument/2006/relationships/image" Target="../media/image33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6.svg"/><Relationship Id="rId1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6.svg"/><Relationship Id="rId7" Type="http://schemas.openxmlformats.org/officeDocument/2006/relationships/image" Target="../media/image39.png"/><Relationship Id="rId6" Type="http://schemas.openxmlformats.org/officeDocument/2006/relationships/image" Target="../media/image35.svg"/><Relationship Id="rId5" Type="http://schemas.openxmlformats.org/officeDocument/2006/relationships/image" Target="../media/image38.png"/><Relationship Id="rId4" Type="http://schemas.openxmlformats.org/officeDocument/2006/relationships/image" Target="../media/image34.svg"/><Relationship Id="rId3" Type="http://schemas.openxmlformats.org/officeDocument/2006/relationships/image" Target="../media/image37.png"/><Relationship Id="rId2" Type="http://schemas.openxmlformats.org/officeDocument/2006/relationships/image" Target="../media/image33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47650"/>
            <a:ext cx="9417187" cy="10839450"/>
            <a:chOff x="0" y="0"/>
            <a:chExt cx="2055236" cy="2365635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2060316" cy="2364365"/>
            </a:xfrm>
            <a:custGeom>
              <a:avLst/>
              <a:gdLst/>
              <a:ahLst/>
              <a:cxnLst/>
              <a:rect l="l" t="t" r="r" b="b"/>
              <a:pathLst>
                <a:path w="2060316" h="2364365">
                  <a:moveTo>
                    <a:pt x="2056506" y="2030936"/>
                  </a:moveTo>
                  <a:cubicBezTo>
                    <a:pt x="2056506" y="1925259"/>
                    <a:pt x="2060316" y="1817790"/>
                    <a:pt x="2053966" y="1712112"/>
                  </a:cubicBezTo>
                  <a:cubicBezTo>
                    <a:pt x="2046346" y="1642257"/>
                    <a:pt x="2034916" y="264863"/>
                    <a:pt x="2034916" y="195009"/>
                  </a:cubicBezTo>
                  <a:cubicBezTo>
                    <a:pt x="2032376" y="146648"/>
                    <a:pt x="2031106" y="96496"/>
                    <a:pt x="2028566" y="54610"/>
                  </a:cubicBezTo>
                  <a:cubicBezTo>
                    <a:pt x="2028566" y="44450"/>
                    <a:pt x="2027296" y="34290"/>
                    <a:pt x="2026026" y="21590"/>
                  </a:cubicBezTo>
                  <a:cubicBezTo>
                    <a:pt x="2015866" y="19050"/>
                    <a:pt x="2006976" y="17780"/>
                    <a:pt x="1996816" y="16510"/>
                  </a:cubicBezTo>
                  <a:cubicBezTo>
                    <a:pt x="1987998" y="15240"/>
                    <a:pt x="1978719" y="16510"/>
                    <a:pt x="1970986" y="16510"/>
                  </a:cubicBezTo>
                  <a:cubicBezTo>
                    <a:pt x="1932323" y="13970"/>
                    <a:pt x="1893660" y="8890"/>
                    <a:pt x="1854997" y="7620"/>
                  </a:cubicBezTo>
                  <a:cubicBezTo>
                    <a:pt x="1782311" y="5080"/>
                    <a:pt x="1708078" y="3810"/>
                    <a:pt x="1635391" y="2540"/>
                  </a:cubicBezTo>
                  <a:cubicBezTo>
                    <a:pt x="1609100" y="2540"/>
                    <a:pt x="1581263" y="0"/>
                    <a:pt x="1554972" y="0"/>
                  </a:cubicBezTo>
                  <a:cubicBezTo>
                    <a:pt x="1491564" y="0"/>
                    <a:pt x="1429703" y="1270"/>
                    <a:pt x="1366296" y="1270"/>
                  </a:cubicBezTo>
                  <a:cubicBezTo>
                    <a:pt x="1329179" y="1270"/>
                    <a:pt x="1292063" y="3810"/>
                    <a:pt x="1253400" y="3810"/>
                  </a:cubicBezTo>
                  <a:cubicBezTo>
                    <a:pt x="1214737" y="5080"/>
                    <a:pt x="514162" y="7620"/>
                    <a:pt x="475499" y="7620"/>
                  </a:cubicBezTo>
                  <a:cubicBezTo>
                    <a:pt x="444568" y="7620"/>
                    <a:pt x="413638" y="6350"/>
                    <a:pt x="382707" y="7620"/>
                  </a:cubicBezTo>
                  <a:cubicBezTo>
                    <a:pt x="354870" y="8890"/>
                    <a:pt x="325486" y="11430"/>
                    <a:pt x="297649" y="12700"/>
                  </a:cubicBezTo>
                  <a:cubicBezTo>
                    <a:pt x="268265" y="15240"/>
                    <a:pt x="238881" y="16510"/>
                    <a:pt x="211043" y="19050"/>
                  </a:cubicBezTo>
                  <a:cubicBezTo>
                    <a:pt x="169287" y="21590"/>
                    <a:pt x="125984" y="24130"/>
                    <a:pt x="84228" y="27940"/>
                  </a:cubicBezTo>
                  <a:cubicBezTo>
                    <a:pt x="59484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19"/>
                    <a:pt x="10160" y="112616"/>
                    <a:pt x="8890" y="152021"/>
                  </a:cubicBezTo>
                  <a:cubicBezTo>
                    <a:pt x="7620" y="175306"/>
                    <a:pt x="8890" y="200382"/>
                    <a:pt x="7620" y="223667"/>
                  </a:cubicBezTo>
                  <a:cubicBezTo>
                    <a:pt x="0" y="341883"/>
                    <a:pt x="5080" y="1805252"/>
                    <a:pt x="7620" y="1925259"/>
                  </a:cubicBezTo>
                  <a:cubicBezTo>
                    <a:pt x="6350" y="2020190"/>
                    <a:pt x="11430" y="2113329"/>
                    <a:pt x="11430" y="2208260"/>
                  </a:cubicBezTo>
                  <a:cubicBezTo>
                    <a:pt x="11430" y="2253039"/>
                    <a:pt x="15240" y="2299609"/>
                    <a:pt x="7620" y="2333885"/>
                  </a:cubicBezTo>
                  <a:cubicBezTo>
                    <a:pt x="5080" y="2342775"/>
                    <a:pt x="10160" y="2349125"/>
                    <a:pt x="19050" y="2350395"/>
                  </a:cubicBezTo>
                  <a:cubicBezTo>
                    <a:pt x="29210" y="2351665"/>
                    <a:pt x="38100" y="2351665"/>
                    <a:pt x="48260" y="2351665"/>
                  </a:cubicBezTo>
                  <a:cubicBezTo>
                    <a:pt x="96601" y="2352935"/>
                    <a:pt x="146089" y="2352935"/>
                    <a:pt x="197124" y="2354205"/>
                  </a:cubicBezTo>
                  <a:cubicBezTo>
                    <a:pt x="224962" y="2355475"/>
                    <a:pt x="252799" y="2356745"/>
                    <a:pt x="279090" y="2358015"/>
                  </a:cubicBezTo>
                  <a:cubicBezTo>
                    <a:pt x="325486" y="2359285"/>
                    <a:pt x="370335" y="2359285"/>
                    <a:pt x="416731" y="2360555"/>
                  </a:cubicBezTo>
                  <a:cubicBezTo>
                    <a:pt x="435289" y="2360555"/>
                    <a:pt x="452301" y="2360555"/>
                    <a:pt x="470859" y="2359285"/>
                  </a:cubicBezTo>
                  <a:cubicBezTo>
                    <a:pt x="478592" y="2359285"/>
                    <a:pt x="487871" y="2358015"/>
                    <a:pt x="495603" y="2358015"/>
                  </a:cubicBezTo>
                  <a:cubicBezTo>
                    <a:pt x="526534" y="2359285"/>
                    <a:pt x="1145143" y="2350395"/>
                    <a:pt x="1176074" y="2351665"/>
                  </a:cubicBezTo>
                  <a:cubicBezTo>
                    <a:pt x="1219376" y="2352935"/>
                    <a:pt x="1338458" y="2352935"/>
                    <a:pt x="1381761" y="2352935"/>
                  </a:cubicBezTo>
                  <a:cubicBezTo>
                    <a:pt x="1398773" y="2352935"/>
                    <a:pt x="1414238" y="2351665"/>
                    <a:pt x="1431250" y="2351665"/>
                  </a:cubicBezTo>
                  <a:cubicBezTo>
                    <a:pt x="1459087" y="2352935"/>
                    <a:pt x="1486925" y="2354205"/>
                    <a:pt x="1514762" y="2355475"/>
                  </a:cubicBezTo>
                  <a:cubicBezTo>
                    <a:pt x="1575077" y="2358015"/>
                    <a:pt x="1633844" y="2355475"/>
                    <a:pt x="1694159" y="2359285"/>
                  </a:cubicBezTo>
                  <a:cubicBezTo>
                    <a:pt x="1794683" y="2364365"/>
                    <a:pt x="1896753" y="2358015"/>
                    <a:pt x="1996816" y="2363095"/>
                  </a:cubicBezTo>
                  <a:cubicBezTo>
                    <a:pt x="2017136" y="2364365"/>
                    <a:pt x="2037456" y="2363095"/>
                    <a:pt x="2060316" y="2363095"/>
                  </a:cubicBezTo>
                  <a:cubicBezTo>
                    <a:pt x="2060316" y="2338965"/>
                    <a:pt x="2060316" y="2326265"/>
                    <a:pt x="2060316" y="2301400"/>
                  </a:cubicBezTo>
                  <a:cubicBezTo>
                    <a:pt x="2059046" y="2210051"/>
                    <a:pt x="2056506" y="2124076"/>
                    <a:pt x="2056506" y="2030936"/>
                  </a:cubicBezTo>
                  <a:close/>
                </a:path>
              </a:pathLst>
            </a:custGeom>
            <a:solidFill>
              <a:srgbClr val="FFC1D1"/>
            </a:solidFill>
          </p:spPr>
        </p:sp>
      </p:grpSp>
      <p:sp>
        <p:nvSpPr>
          <p:cNvPr id="4" name="Freeform 4"/>
          <p:cNvSpPr/>
          <p:nvPr/>
        </p:nvSpPr>
        <p:spPr>
          <a:xfrm flipH="1">
            <a:off x="1383328" y="859440"/>
            <a:ext cx="8362163" cy="6650492"/>
          </a:xfrm>
          <a:custGeom>
            <a:avLst/>
            <a:gdLst/>
            <a:ahLst/>
            <a:cxnLst/>
            <a:rect l="l" t="t" r="r" b="b"/>
            <a:pathLst>
              <a:path w="8362163" h="6650492">
                <a:moveTo>
                  <a:pt x="8362163" y="0"/>
                </a:moveTo>
                <a:lnTo>
                  <a:pt x="0" y="0"/>
                </a:lnTo>
                <a:lnTo>
                  <a:pt x="0" y="6650493"/>
                </a:lnTo>
                <a:lnTo>
                  <a:pt x="8362163" y="6650493"/>
                </a:lnTo>
                <a:lnTo>
                  <a:pt x="8362163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b="-184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3043" y="6703792"/>
            <a:ext cx="5638287" cy="3583208"/>
          </a:xfrm>
          <a:custGeom>
            <a:avLst/>
            <a:gdLst/>
            <a:ahLst/>
            <a:cxnLst/>
            <a:rect l="l" t="t" r="r" b="b"/>
            <a:pathLst>
              <a:path w="5638287" h="3583208">
                <a:moveTo>
                  <a:pt x="0" y="0"/>
                </a:moveTo>
                <a:lnTo>
                  <a:pt x="5638287" y="0"/>
                </a:lnTo>
                <a:lnTo>
                  <a:pt x="5638287" y="3583208"/>
                </a:lnTo>
                <a:lnTo>
                  <a:pt x="0" y="35832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4830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72978" y="2853381"/>
            <a:ext cx="5810656" cy="185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80"/>
              </a:lnSpc>
              <a:spcBef>
                <a:spcPct val="0"/>
              </a:spcBef>
            </a:pPr>
            <a:r>
              <a:rPr lang="vi-VN" sz="4400" b="1" u="none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vi-VN" sz="4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4400" b="1" u="none" dirty="0">
                <a:latin typeface="Arial" panose="020B0604020202020204" pitchFamily="34" charset="0"/>
                <a:cs typeface="Arial" panose="020B0604020202020204" pitchFamily="34" charset="0"/>
              </a:rPr>
              <a:t> tranh minh </a:t>
            </a:r>
            <a:r>
              <a:rPr lang="vi-VN" sz="4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vi-VN" sz="4400" b="1" u="none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4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4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 rot="2506917">
            <a:off x="7082844" y="6327292"/>
            <a:ext cx="2456334" cy="3599025"/>
          </a:xfrm>
          <a:custGeom>
            <a:avLst/>
            <a:gdLst/>
            <a:ahLst/>
            <a:cxnLst/>
            <a:rect l="l" t="t" r="r" b="b"/>
            <a:pathLst>
              <a:path w="2456334" h="3599025">
                <a:moveTo>
                  <a:pt x="0" y="0"/>
                </a:moveTo>
                <a:lnTo>
                  <a:pt x="2456334" y="0"/>
                </a:lnTo>
                <a:lnTo>
                  <a:pt x="2456334" y="3599024"/>
                </a:lnTo>
                <a:lnTo>
                  <a:pt x="0" y="3599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899594" y="-76200"/>
            <a:ext cx="4565844" cy="1603753"/>
          </a:xfrm>
          <a:custGeom>
            <a:avLst/>
            <a:gdLst/>
            <a:ahLst/>
            <a:cxnLst/>
            <a:rect l="l" t="t" r="r" b="b"/>
            <a:pathLst>
              <a:path w="4565844" h="1603753">
                <a:moveTo>
                  <a:pt x="0" y="0"/>
                </a:moveTo>
                <a:lnTo>
                  <a:pt x="4565844" y="0"/>
                </a:lnTo>
                <a:lnTo>
                  <a:pt x="4565844" y="1603753"/>
                </a:lnTo>
                <a:lnTo>
                  <a:pt x="0" y="1603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302305" y="-76200"/>
            <a:ext cx="4565844" cy="1603753"/>
          </a:xfrm>
          <a:custGeom>
            <a:avLst/>
            <a:gdLst/>
            <a:ahLst/>
            <a:cxnLst/>
            <a:rect l="l" t="t" r="r" b="b"/>
            <a:pathLst>
              <a:path w="4565844" h="1603753">
                <a:moveTo>
                  <a:pt x="0" y="0"/>
                </a:moveTo>
                <a:lnTo>
                  <a:pt x="4565844" y="0"/>
                </a:lnTo>
                <a:lnTo>
                  <a:pt x="4565844" y="1603753"/>
                </a:lnTo>
                <a:lnTo>
                  <a:pt x="0" y="1603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73043" y="3177153"/>
            <a:ext cx="1242171" cy="1007477"/>
          </a:xfrm>
          <a:custGeom>
            <a:avLst/>
            <a:gdLst/>
            <a:ahLst/>
            <a:cxnLst/>
            <a:rect l="l" t="t" r="r" b="b"/>
            <a:pathLst>
              <a:path w="1242171" h="1007477">
                <a:moveTo>
                  <a:pt x="0" y="0"/>
                </a:moveTo>
                <a:lnTo>
                  <a:pt x="1242171" y="0"/>
                </a:lnTo>
                <a:lnTo>
                  <a:pt x="1242171" y="1007477"/>
                </a:lnTo>
                <a:lnTo>
                  <a:pt x="0" y="10074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46137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348493" y="8085247"/>
            <a:ext cx="1427298" cy="1157627"/>
          </a:xfrm>
          <a:custGeom>
            <a:avLst/>
            <a:gdLst/>
            <a:ahLst/>
            <a:cxnLst/>
            <a:rect l="l" t="t" r="r" b="b"/>
            <a:pathLst>
              <a:path w="1427298" h="1157627">
                <a:moveTo>
                  <a:pt x="0" y="0"/>
                </a:moveTo>
                <a:lnTo>
                  <a:pt x="1427297" y="0"/>
                </a:lnTo>
                <a:lnTo>
                  <a:pt x="1427297" y="1157627"/>
                </a:lnTo>
                <a:lnTo>
                  <a:pt x="0" y="11576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46137"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5" name="Freeform 15"/>
          <p:cNvSpPr/>
          <p:nvPr/>
        </p:nvSpPr>
        <p:spPr>
          <a:xfrm>
            <a:off x="8040726" y="-339102"/>
            <a:ext cx="2206548" cy="1348752"/>
          </a:xfrm>
          <a:custGeom>
            <a:avLst/>
            <a:gdLst/>
            <a:ahLst/>
            <a:cxnLst/>
            <a:rect l="l" t="t" r="r" b="b"/>
            <a:pathLst>
              <a:path w="2206548" h="1348752">
                <a:moveTo>
                  <a:pt x="0" y="0"/>
                </a:moveTo>
                <a:lnTo>
                  <a:pt x="2206548" y="0"/>
                </a:lnTo>
                <a:lnTo>
                  <a:pt x="2206548" y="1348752"/>
                </a:lnTo>
                <a:lnTo>
                  <a:pt x="0" y="13487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6524" r="9982" b="70740"/>
          <a:stretch>
            <a:fillRect/>
          </a:stretch>
        </p:blipFill>
        <p:spPr>
          <a:xfrm>
            <a:off x="9775264" y="2374624"/>
            <a:ext cx="8149127" cy="4843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4120614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0" y="0"/>
                </a:moveTo>
                <a:lnTo>
                  <a:pt x="4167386" y="0"/>
                </a:lnTo>
                <a:lnTo>
                  <a:pt x="4167386" y="3248529"/>
                </a:lnTo>
                <a:lnTo>
                  <a:pt x="0" y="324852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2" name="Freeform 12"/>
          <p:cNvSpPr/>
          <p:nvPr/>
        </p:nvSpPr>
        <p:spPr>
          <a:xfrm rot="-1139410">
            <a:off x="14572774" y="597807"/>
            <a:ext cx="2966527" cy="2061736"/>
          </a:xfrm>
          <a:custGeom>
            <a:avLst/>
            <a:gdLst/>
            <a:ahLst/>
            <a:cxnLst/>
            <a:rect l="l" t="t" r="r" b="b"/>
            <a:pathLst>
              <a:path w="2966527" h="2061736">
                <a:moveTo>
                  <a:pt x="0" y="0"/>
                </a:moveTo>
                <a:lnTo>
                  <a:pt x="2966526" y="0"/>
                </a:lnTo>
                <a:lnTo>
                  <a:pt x="2966526" y="2061736"/>
                </a:lnTo>
                <a:lnTo>
                  <a:pt x="0" y="20617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 flipH="1">
            <a:off x="0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4167386" y="0"/>
                </a:moveTo>
                <a:lnTo>
                  <a:pt x="0" y="0"/>
                </a:lnTo>
                <a:lnTo>
                  <a:pt x="0" y="3248529"/>
                </a:lnTo>
                <a:lnTo>
                  <a:pt x="4167386" y="3248529"/>
                </a:lnTo>
                <a:lnTo>
                  <a:pt x="4167386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13775" y="1474850"/>
            <a:ext cx="2220286" cy="1501468"/>
          </a:xfrm>
          <a:custGeom>
            <a:avLst/>
            <a:gdLst/>
            <a:ahLst/>
            <a:cxnLst/>
            <a:rect l="l" t="t" r="r" b="b"/>
            <a:pathLst>
              <a:path w="2220286" h="1501468">
                <a:moveTo>
                  <a:pt x="0" y="0"/>
                </a:moveTo>
                <a:lnTo>
                  <a:pt x="2220286" y="0"/>
                </a:lnTo>
                <a:lnTo>
                  <a:pt x="2220286" y="1501468"/>
                </a:lnTo>
                <a:lnTo>
                  <a:pt x="0" y="1501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4397252" y="519363"/>
            <a:ext cx="9656688" cy="220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3. </a:t>
            </a:r>
            <a:r>
              <a:rPr lang="vi-VN" sz="4000" dirty="0" err="1">
                <a:solidFill>
                  <a:schemeClr val="tx1"/>
                </a:solidFill>
              </a:rPr>
              <a:t>Việc</a:t>
            </a:r>
            <a:r>
              <a:rPr lang="vi-VN" sz="4000" dirty="0">
                <a:solidFill>
                  <a:schemeClr val="tx1"/>
                </a:solidFill>
              </a:rPr>
              <a:t> l-go </a:t>
            </a:r>
            <a:r>
              <a:rPr lang="vi-VN" sz="4000" dirty="0" err="1">
                <a:solidFill>
                  <a:schemeClr val="tx1"/>
                </a:solidFill>
              </a:rPr>
              <a:t>làm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khác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với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trò</a:t>
            </a:r>
            <a:r>
              <a:rPr lang="vi-VN" sz="4000" dirty="0">
                <a:solidFill>
                  <a:schemeClr val="tx1"/>
                </a:solidFill>
              </a:rPr>
              <a:t> chơi </a:t>
            </a:r>
            <a:r>
              <a:rPr lang="vi-VN" sz="4000" dirty="0" err="1">
                <a:solidFill>
                  <a:schemeClr val="tx1"/>
                </a:solidFill>
              </a:rPr>
              <a:t>tán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dóc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Mi-sa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Xa-sa?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1" name="Freeform 4"/>
          <p:cNvSpPr/>
          <p:nvPr/>
        </p:nvSpPr>
        <p:spPr>
          <a:xfrm rot="5400000">
            <a:off x="6748436" y="186267"/>
            <a:ext cx="5104396" cy="13419668"/>
          </a:xfrm>
          <a:custGeom>
            <a:avLst/>
            <a:gdLst/>
            <a:ahLst/>
            <a:cxnLst/>
            <a:rect l="l" t="t" r="r" b="b"/>
            <a:pathLst>
              <a:path w="5382326" h="7689038">
                <a:moveTo>
                  <a:pt x="0" y="0"/>
                </a:moveTo>
                <a:lnTo>
                  <a:pt x="5382326" y="0"/>
                </a:lnTo>
                <a:lnTo>
                  <a:pt x="5382326" y="7689038"/>
                </a:lnTo>
                <a:lnTo>
                  <a:pt x="0" y="76890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649118" y="5444477"/>
            <a:ext cx="9625084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Mi-sa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Xa-sa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vui, vô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I-go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dối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rrow: Down 8"/>
          <p:cNvSpPr/>
          <p:nvPr/>
        </p:nvSpPr>
        <p:spPr>
          <a:xfrm>
            <a:off x="8763000" y="3142056"/>
            <a:ext cx="762000" cy="84822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4120614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0" y="0"/>
                </a:moveTo>
                <a:lnTo>
                  <a:pt x="4167386" y="0"/>
                </a:lnTo>
                <a:lnTo>
                  <a:pt x="4167386" y="3248529"/>
                </a:lnTo>
                <a:lnTo>
                  <a:pt x="0" y="324852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2" name="Freeform 12"/>
          <p:cNvSpPr/>
          <p:nvPr/>
        </p:nvSpPr>
        <p:spPr>
          <a:xfrm rot="-1139410">
            <a:off x="14572774" y="597807"/>
            <a:ext cx="2966527" cy="2061736"/>
          </a:xfrm>
          <a:custGeom>
            <a:avLst/>
            <a:gdLst/>
            <a:ahLst/>
            <a:cxnLst/>
            <a:rect l="l" t="t" r="r" b="b"/>
            <a:pathLst>
              <a:path w="2966527" h="2061736">
                <a:moveTo>
                  <a:pt x="0" y="0"/>
                </a:moveTo>
                <a:lnTo>
                  <a:pt x="2966526" y="0"/>
                </a:lnTo>
                <a:lnTo>
                  <a:pt x="2966526" y="2061736"/>
                </a:lnTo>
                <a:lnTo>
                  <a:pt x="0" y="20617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 flipH="1">
            <a:off x="0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4167386" y="0"/>
                </a:moveTo>
                <a:lnTo>
                  <a:pt x="0" y="0"/>
                </a:lnTo>
                <a:lnTo>
                  <a:pt x="0" y="3248529"/>
                </a:lnTo>
                <a:lnTo>
                  <a:pt x="4167386" y="3248529"/>
                </a:lnTo>
                <a:lnTo>
                  <a:pt x="4167386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13775" y="1474850"/>
            <a:ext cx="2220286" cy="1501468"/>
          </a:xfrm>
          <a:custGeom>
            <a:avLst/>
            <a:gdLst/>
            <a:ahLst/>
            <a:cxnLst/>
            <a:rect l="l" t="t" r="r" b="b"/>
            <a:pathLst>
              <a:path w="2220286" h="1501468">
                <a:moveTo>
                  <a:pt x="0" y="0"/>
                </a:moveTo>
                <a:lnTo>
                  <a:pt x="2220286" y="0"/>
                </a:lnTo>
                <a:lnTo>
                  <a:pt x="2220286" y="1501468"/>
                </a:lnTo>
                <a:lnTo>
                  <a:pt x="0" y="1501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4397252" y="519363"/>
            <a:ext cx="9656688" cy="220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4. </a:t>
            </a:r>
            <a:r>
              <a:rPr lang="vi-VN" sz="4000" dirty="0">
                <a:solidFill>
                  <a:schemeClr val="tx1"/>
                </a:solidFill>
              </a:rPr>
              <a:t>Theo em, </a:t>
            </a:r>
            <a:r>
              <a:rPr lang="vi-VN" sz="4000" dirty="0" err="1">
                <a:solidFill>
                  <a:schemeClr val="tx1"/>
                </a:solidFill>
              </a:rPr>
              <a:t>tính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cách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Mi-sa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Xa-sa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đáng</a:t>
            </a:r>
            <a:r>
              <a:rPr lang="vi-VN" sz="4000" dirty="0">
                <a:solidFill>
                  <a:schemeClr val="tx1"/>
                </a:solidFill>
              </a:rPr>
              <a:t> yêu?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1" name="Freeform 4"/>
          <p:cNvSpPr/>
          <p:nvPr/>
        </p:nvSpPr>
        <p:spPr>
          <a:xfrm rot="5400000">
            <a:off x="8122794" y="388496"/>
            <a:ext cx="4228597" cy="12139413"/>
          </a:xfrm>
          <a:custGeom>
            <a:avLst/>
            <a:gdLst/>
            <a:ahLst/>
            <a:cxnLst/>
            <a:rect l="l" t="t" r="r" b="b"/>
            <a:pathLst>
              <a:path w="5382326" h="7689038">
                <a:moveTo>
                  <a:pt x="0" y="0"/>
                </a:moveTo>
                <a:lnTo>
                  <a:pt x="5382326" y="0"/>
                </a:lnTo>
                <a:lnTo>
                  <a:pt x="5382326" y="7689038"/>
                </a:lnTo>
                <a:lnTo>
                  <a:pt x="0" y="76890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5632366"/>
            <a:ext cx="962508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/>
              <a:t>Hai </a:t>
            </a:r>
            <a:r>
              <a:rPr lang="vi-VN" sz="3600" dirty="0" err="1"/>
              <a:t>cậu</a:t>
            </a:r>
            <a:r>
              <a:rPr lang="vi-VN" sz="3600" dirty="0"/>
              <a:t> </a:t>
            </a:r>
            <a:r>
              <a:rPr lang="vi-VN" sz="3600" dirty="0" err="1"/>
              <a:t>bé</a:t>
            </a:r>
            <a:r>
              <a:rPr lang="vi-VN" sz="3600" dirty="0"/>
              <a:t> </a:t>
            </a:r>
            <a:r>
              <a:rPr lang="vi-VN" sz="3600" dirty="0" err="1"/>
              <a:t>rất</a:t>
            </a:r>
            <a:r>
              <a:rPr lang="vi-VN" sz="3600" dirty="0"/>
              <a:t> vui </a:t>
            </a:r>
            <a:r>
              <a:rPr lang="vi-VN" sz="3600" dirty="0" err="1"/>
              <a:t>tính</a:t>
            </a:r>
            <a:r>
              <a:rPr lang="vi-VN" sz="3600" dirty="0"/>
              <a:t>, </a:t>
            </a:r>
            <a:r>
              <a:rPr lang="vi-VN" sz="3600" dirty="0" err="1"/>
              <a:t>rất</a:t>
            </a:r>
            <a:r>
              <a:rPr lang="vi-VN" sz="3600" dirty="0"/>
              <a:t> trung </a:t>
            </a:r>
            <a:r>
              <a:rPr lang="vi-VN" sz="3600" dirty="0" err="1"/>
              <a:t>thực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tốt</a:t>
            </a:r>
            <a:r>
              <a:rPr lang="vi-VN" sz="3600" dirty="0"/>
              <a:t> </a:t>
            </a:r>
            <a:r>
              <a:rPr lang="vi-VN" sz="3600" dirty="0" err="1"/>
              <a:t>bụng</a:t>
            </a:r>
            <a:r>
              <a:rPr lang="vi-VN" sz="3600" dirty="0"/>
              <a:t>, </a:t>
            </a:r>
            <a:r>
              <a:rPr lang="vi-VN" sz="3600" dirty="0" err="1"/>
              <a:t>biết</a:t>
            </a:r>
            <a:r>
              <a:rPr lang="vi-VN" sz="3600" dirty="0"/>
              <a:t> quan tâm, chia </a:t>
            </a:r>
            <a:r>
              <a:rPr lang="vi-VN" sz="3600" dirty="0" err="1"/>
              <a:t>sẻ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khác</a:t>
            </a:r>
            <a:r>
              <a:rPr lang="vi-VN" sz="3600" dirty="0"/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457200" y="6072440"/>
            <a:ext cx="5627077" cy="4114800"/>
          </a:xfrm>
          <a:prstGeom prst="rect">
            <a:avLst/>
          </a:prstGeom>
        </p:spPr>
      </p:pic>
      <p:pic>
        <p:nvPicPr>
          <p:cNvPr id="11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558361" flipV="1">
            <a:off x="13484808" y="3227553"/>
            <a:ext cx="2412454" cy="1190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3528" y="706845"/>
            <a:ext cx="15750363" cy="887330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7220149" y="7004836"/>
            <a:ext cx="3847703" cy="3282164"/>
          </a:xfrm>
          <a:custGeom>
            <a:avLst/>
            <a:gdLst/>
            <a:ahLst/>
            <a:cxnLst/>
            <a:rect l="l" t="t" r="r" b="b"/>
            <a:pathLst>
              <a:path w="3847703" h="3282164">
                <a:moveTo>
                  <a:pt x="0" y="0"/>
                </a:moveTo>
                <a:lnTo>
                  <a:pt x="3847702" y="0"/>
                </a:lnTo>
                <a:lnTo>
                  <a:pt x="3847702" y="3282164"/>
                </a:lnTo>
                <a:lnTo>
                  <a:pt x="0" y="328216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38061" b="-3312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81384" y="7387521"/>
            <a:ext cx="2706616" cy="2899479"/>
          </a:xfrm>
          <a:custGeom>
            <a:avLst/>
            <a:gdLst/>
            <a:ahLst/>
            <a:cxnLst/>
            <a:rect l="l" t="t" r="r" b="b"/>
            <a:pathLst>
              <a:path w="2706616" h="2899479">
                <a:moveTo>
                  <a:pt x="0" y="0"/>
                </a:moveTo>
                <a:lnTo>
                  <a:pt x="2706616" y="0"/>
                </a:lnTo>
                <a:lnTo>
                  <a:pt x="2706616" y="2899479"/>
                </a:lnTo>
                <a:lnTo>
                  <a:pt x="0" y="2899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2889" b="-12391"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5270126" y="-169995"/>
            <a:ext cx="3017874" cy="1945179"/>
          </a:xfrm>
          <a:custGeom>
            <a:avLst/>
            <a:gdLst/>
            <a:ahLst/>
            <a:cxnLst/>
            <a:rect l="l" t="t" r="r" b="b"/>
            <a:pathLst>
              <a:path w="3017874" h="1945179">
                <a:moveTo>
                  <a:pt x="0" y="0"/>
                </a:moveTo>
                <a:lnTo>
                  <a:pt x="3017874" y="0"/>
                </a:lnTo>
                <a:lnTo>
                  <a:pt x="3017874" y="1945179"/>
                </a:lnTo>
                <a:lnTo>
                  <a:pt x="0" y="194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46225"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475978" y="-254516"/>
            <a:ext cx="2246864" cy="2393464"/>
          </a:xfrm>
          <a:custGeom>
            <a:avLst/>
            <a:gdLst/>
            <a:ahLst/>
            <a:cxnLst/>
            <a:rect l="l" t="t" r="r" b="b"/>
            <a:pathLst>
              <a:path w="2246864" h="2393464">
                <a:moveTo>
                  <a:pt x="0" y="0"/>
                </a:moveTo>
                <a:lnTo>
                  <a:pt x="2246864" y="0"/>
                </a:lnTo>
                <a:lnTo>
                  <a:pt x="2246864" y="2393464"/>
                </a:lnTo>
                <a:lnTo>
                  <a:pt x="0" y="23934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30521">
            <a:off x="-140492" y="7422223"/>
            <a:ext cx="2745930" cy="3355104"/>
          </a:xfrm>
          <a:custGeom>
            <a:avLst/>
            <a:gdLst/>
            <a:ahLst/>
            <a:cxnLst/>
            <a:rect l="l" t="t" r="r" b="b"/>
            <a:pathLst>
              <a:path w="2745930" h="3355104">
                <a:moveTo>
                  <a:pt x="0" y="0"/>
                </a:moveTo>
                <a:lnTo>
                  <a:pt x="2745930" y="0"/>
                </a:lnTo>
                <a:lnTo>
                  <a:pt x="2745930" y="3355104"/>
                </a:lnTo>
                <a:lnTo>
                  <a:pt x="0" y="3355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523" b="-2710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81772" y="4411586"/>
            <a:ext cx="4212457" cy="1463829"/>
          </a:xfrm>
          <a:custGeom>
            <a:avLst/>
            <a:gdLst/>
            <a:ahLst/>
            <a:cxnLst/>
            <a:rect l="l" t="t" r="r" b="b"/>
            <a:pathLst>
              <a:path w="4212457" h="1463829">
                <a:moveTo>
                  <a:pt x="0" y="0"/>
                </a:moveTo>
                <a:lnTo>
                  <a:pt x="4212456" y="0"/>
                </a:lnTo>
                <a:lnTo>
                  <a:pt x="4212456" y="1463828"/>
                </a:lnTo>
                <a:lnTo>
                  <a:pt x="0" y="14638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>
            <a:off x="-324437" y="3876417"/>
            <a:ext cx="1995656" cy="2534167"/>
          </a:xfrm>
          <a:custGeom>
            <a:avLst/>
            <a:gdLst/>
            <a:ahLst/>
            <a:cxnLst/>
            <a:rect l="l" t="t" r="r" b="b"/>
            <a:pathLst>
              <a:path w="1995656" h="2534167">
                <a:moveTo>
                  <a:pt x="0" y="0"/>
                </a:moveTo>
                <a:lnTo>
                  <a:pt x="1995657" y="0"/>
                </a:lnTo>
                <a:lnTo>
                  <a:pt x="1995657" y="2534166"/>
                </a:lnTo>
                <a:lnTo>
                  <a:pt x="0" y="25341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3747425" y="9823675"/>
            <a:ext cx="1770577" cy="621915"/>
          </a:xfrm>
          <a:custGeom>
            <a:avLst/>
            <a:gdLst/>
            <a:ahLst/>
            <a:cxnLst/>
            <a:rect l="l" t="t" r="r" b="b"/>
            <a:pathLst>
              <a:path w="1770577" h="621915">
                <a:moveTo>
                  <a:pt x="1770576" y="0"/>
                </a:moveTo>
                <a:lnTo>
                  <a:pt x="0" y="0"/>
                </a:lnTo>
                <a:lnTo>
                  <a:pt x="0" y="621915"/>
                </a:lnTo>
                <a:lnTo>
                  <a:pt x="1770576" y="621915"/>
                </a:lnTo>
                <a:lnTo>
                  <a:pt x="1770576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671720" y="338467"/>
            <a:ext cx="944560" cy="736757"/>
          </a:xfrm>
          <a:custGeom>
            <a:avLst/>
            <a:gdLst/>
            <a:ahLst/>
            <a:cxnLst/>
            <a:rect l="l" t="t" r="r" b="b"/>
            <a:pathLst>
              <a:path w="944560" h="736757">
                <a:moveTo>
                  <a:pt x="0" y="0"/>
                </a:moveTo>
                <a:lnTo>
                  <a:pt x="944560" y="0"/>
                </a:lnTo>
                <a:lnTo>
                  <a:pt x="944560" y="736757"/>
                </a:lnTo>
                <a:lnTo>
                  <a:pt x="0" y="7367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616280" y="533482"/>
            <a:ext cx="694541" cy="541742"/>
          </a:xfrm>
          <a:custGeom>
            <a:avLst/>
            <a:gdLst/>
            <a:ahLst/>
            <a:cxnLst/>
            <a:rect l="l" t="t" r="r" b="b"/>
            <a:pathLst>
              <a:path w="694541" h="541742">
                <a:moveTo>
                  <a:pt x="0" y="0"/>
                </a:moveTo>
                <a:lnTo>
                  <a:pt x="694542" y="0"/>
                </a:lnTo>
                <a:lnTo>
                  <a:pt x="694542" y="541742"/>
                </a:lnTo>
                <a:lnTo>
                  <a:pt x="0" y="5417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977178" y="533482"/>
            <a:ext cx="694541" cy="541742"/>
          </a:xfrm>
          <a:custGeom>
            <a:avLst/>
            <a:gdLst/>
            <a:ahLst/>
            <a:cxnLst/>
            <a:rect l="l" t="t" r="r" b="b"/>
            <a:pathLst>
              <a:path w="694541" h="541742">
                <a:moveTo>
                  <a:pt x="0" y="0"/>
                </a:moveTo>
                <a:lnTo>
                  <a:pt x="694542" y="0"/>
                </a:lnTo>
                <a:lnTo>
                  <a:pt x="694542" y="541742"/>
                </a:lnTo>
                <a:lnTo>
                  <a:pt x="0" y="5417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769999" y="9823675"/>
            <a:ext cx="1770577" cy="621915"/>
          </a:xfrm>
          <a:custGeom>
            <a:avLst/>
            <a:gdLst/>
            <a:ahLst/>
            <a:cxnLst/>
            <a:rect l="l" t="t" r="r" b="b"/>
            <a:pathLst>
              <a:path w="1770577" h="621915">
                <a:moveTo>
                  <a:pt x="0" y="0"/>
                </a:moveTo>
                <a:lnTo>
                  <a:pt x="1770576" y="0"/>
                </a:lnTo>
                <a:lnTo>
                  <a:pt x="1770576" y="621915"/>
                </a:lnTo>
                <a:lnTo>
                  <a:pt x="0" y="62191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2"/>
          <p:cNvSpPr txBox="1"/>
          <p:nvPr/>
        </p:nvSpPr>
        <p:spPr>
          <a:xfrm>
            <a:off x="4336215" y="3162300"/>
            <a:ext cx="9615570" cy="288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HOẠT ĐỘNG 3:</a:t>
            </a:r>
            <a:endParaRPr lang="vi-VN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ĐỌC NÂNG CAO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2683589" y="-947475"/>
            <a:ext cx="18793562" cy="6548175"/>
          </a:xfrm>
          <a:custGeom>
            <a:avLst/>
            <a:gdLst/>
            <a:ahLst/>
            <a:cxnLst/>
            <a:rect l="l" t="t" r="r" b="b"/>
            <a:pathLst>
              <a:path w="18793562" h="7039043">
                <a:moveTo>
                  <a:pt x="18793562" y="0"/>
                </a:moveTo>
                <a:lnTo>
                  <a:pt x="0" y="0"/>
                </a:lnTo>
                <a:lnTo>
                  <a:pt x="0" y="7039043"/>
                </a:lnTo>
                <a:lnTo>
                  <a:pt x="18793562" y="7039043"/>
                </a:lnTo>
                <a:lnTo>
                  <a:pt x="18793562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09386" y="4703511"/>
            <a:ext cx="4536584" cy="5583489"/>
          </a:xfrm>
          <a:custGeom>
            <a:avLst/>
            <a:gdLst/>
            <a:ahLst/>
            <a:cxnLst/>
            <a:rect l="l" t="t" r="r" b="b"/>
            <a:pathLst>
              <a:path w="4536584" h="5583489">
                <a:moveTo>
                  <a:pt x="0" y="0"/>
                </a:moveTo>
                <a:lnTo>
                  <a:pt x="4536585" y="0"/>
                </a:lnTo>
                <a:lnTo>
                  <a:pt x="4536585" y="5583489"/>
                </a:lnTo>
                <a:lnTo>
                  <a:pt x="0" y="55834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28273" y="1698409"/>
            <a:ext cx="8569837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endParaRPr lang="en-US" sz="6600" b="1" dirty="0">
              <a:solidFill>
                <a:srgbClr val="531139"/>
              </a:solidFill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0" y="4599073"/>
            <a:ext cx="1370454" cy="1407398"/>
          </a:xfrm>
          <a:custGeom>
            <a:avLst/>
            <a:gdLst/>
            <a:ahLst/>
            <a:cxnLst/>
            <a:rect l="l" t="t" r="r" b="b"/>
            <a:pathLst>
              <a:path w="1370454" h="1407398">
                <a:moveTo>
                  <a:pt x="0" y="0"/>
                </a:moveTo>
                <a:lnTo>
                  <a:pt x="1370454" y="0"/>
                </a:lnTo>
                <a:lnTo>
                  <a:pt x="1370454" y="1407399"/>
                </a:lnTo>
                <a:lnTo>
                  <a:pt x="0" y="1407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597392" y="-1200479"/>
            <a:ext cx="5611267" cy="5130004"/>
          </a:xfrm>
          <a:custGeom>
            <a:avLst/>
            <a:gdLst/>
            <a:ahLst/>
            <a:cxnLst/>
            <a:rect l="l" t="t" r="r" b="b"/>
            <a:pathLst>
              <a:path w="5611267" h="5130004">
                <a:moveTo>
                  <a:pt x="0" y="0"/>
                </a:moveTo>
                <a:lnTo>
                  <a:pt x="5611267" y="0"/>
                </a:lnTo>
                <a:lnTo>
                  <a:pt x="5611267" y="5130004"/>
                </a:lnTo>
                <a:lnTo>
                  <a:pt x="0" y="51300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432" t="-2388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892988" y="9034977"/>
            <a:ext cx="2686598" cy="446647"/>
          </a:xfrm>
          <a:custGeom>
            <a:avLst/>
            <a:gdLst/>
            <a:ahLst/>
            <a:cxnLst/>
            <a:rect l="l" t="t" r="r" b="b"/>
            <a:pathLst>
              <a:path w="2686598" h="446647">
                <a:moveTo>
                  <a:pt x="0" y="0"/>
                </a:moveTo>
                <a:lnTo>
                  <a:pt x="2686598" y="0"/>
                </a:lnTo>
                <a:lnTo>
                  <a:pt x="2686598" y="446646"/>
                </a:lnTo>
                <a:lnTo>
                  <a:pt x="0" y="4466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403789" y="6459352"/>
            <a:ext cx="1621768" cy="1035904"/>
          </a:xfrm>
          <a:custGeom>
            <a:avLst/>
            <a:gdLst/>
            <a:ahLst/>
            <a:cxnLst/>
            <a:rect l="l" t="t" r="r" b="b"/>
            <a:pathLst>
              <a:path w="1621768" h="1035904">
                <a:moveTo>
                  <a:pt x="0" y="0"/>
                </a:moveTo>
                <a:lnTo>
                  <a:pt x="1621767" y="0"/>
                </a:lnTo>
                <a:lnTo>
                  <a:pt x="1621767" y="1035904"/>
                </a:lnTo>
                <a:lnTo>
                  <a:pt x="0" y="10359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16"/>
          <p:cNvSpPr/>
          <p:nvPr/>
        </p:nvSpPr>
        <p:spPr>
          <a:xfrm>
            <a:off x="2245686" y="4879439"/>
            <a:ext cx="11169119" cy="4876800"/>
          </a:xfrm>
          <a:custGeom>
            <a:avLst/>
            <a:gdLst>
              <a:gd name="connsiteX0" fmla="*/ 0 w 11169119"/>
              <a:gd name="connsiteY0" fmla="*/ 0 h 4876800"/>
              <a:gd name="connsiteX1" fmla="*/ 362996 w 11169119"/>
              <a:gd name="connsiteY1" fmla="*/ 0 h 4876800"/>
              <a:gd name="connsiteX2" fmla="*/ 1284449 w 11169119"/>
              <a:gd name="connsiteY2" fmla="*/ 0 h 4876800"/>
              <a:gd name="connsiteX3" fmla="*/ 1759136 w 11169119"/>
              <a:gd name="connsiteY3" fmla="*/ 0 h 4876800"/>
              <a:gd name="connsiteX4" fmla="*/ 2568897 w 11169119"/>
              <a:gd name="connsiteY4" fmla="*/ 0 h 4876800"/>
              <a:gd name="connsiteX5" fmla="*/ 3266967 w 11169119"/>
              <a:gd name="connsiteY5" fmla="*/ 0 h 4876800"/>
              <a:gd name="connsiteX6" fmla="*/ 4188420 w 11169119"/>
              <a:gd name="connsiteY6" fmla="*/ 0 h 4876800"/>
              <a:gd name="connsiteX7" fmla="*/ 5109872 w 11169119"/>
              <a:gd name="connsiteY7" fmla="*/ 0 h 4876800"/>
              <a:gd name="connsiteX8" fmla="*/ 5807942 w 11169119"/>
              <a:gd name="connsiteY8" fmla="*/ 0 h 4876800"/>
              <a:gd name="connsiteX9" fmla="*/ 6170938 w 11169119"/>
              <a:gd name="connsiteY9" fmla="*/ 0 h 4876800"/>
              <a:gd name="connsiteX10" fmla="*/ 6645626 w 11169119"/>
              <a:gd name="connsiteY10" fmla="*/ 0 h 4876800"/>
              <a:gd name="connsiteX11" fmla="*/ 7567078 w 11169119"/>
              <a:gd name="connsiteY11" fmla="*/ 0 h 4876800"/>
              <a:gd name="connsiteX12" fmla="*/ 8041766 w 11169119"/>
              <a:gd name="connsiteY12" fmla="*/ 0 h 4876800"/>
              <a:gd name="connsiteX13" fmla="*/ 8739836 w 11169119"/>
              <a:gd name="connsiteY13" fmla="*/ 0 h 4876800"/>
              <a:gd name="connsiteX14" fmla="*/ 9549597 w 11169119"/>
              <a:gd name="connsiteY14" fmla="*/ 0 h 4876800"/>
              <a:gd name="connsiteX15" fmla="*/ 10024284 w 11169119"/>
              <a:gd name="connsiteY15" fmla="*/ 0 h 4876800"/>
              <a:gd name="connsiteX16" fmla="*/ 11169119 w 11169119"/>
              <a:gd name="connsiteY16" fmla="*/ 0 h 4876800"/>
              <a:gd name="connsiteX17" fmla="*/ 11169119 w 11169119"/>
              <a:gd name="connsiteY17" fmla="*/ 599150 h 4876800"/>
              <a:gd name="connsiteX18" fmla="*/ 11169119 w 11169119"/>
              <a:gd name="connsiteY18" fmla="*/ 1393371 h 4876800"/>
              <a:gd name="connsiteX19" fmla="*/ 11169119 w 11169119"/>
              <a:gd name="connsiteY19" fmla="*/ 2187593 h 4876800"/>
              <a:gd name="connsiteX20" fmla="*/ 11169119 w 11169119"/>
              <a:gd name="connsiteY20" fmla="*/ 2835511 h 4876800"/>
              <a:gd name="connsiteX21" fmla="*/ 11169119 w 11169119"/>
              <a:gd name="connsiteY21" fmla="*/ 3532197 h 4876800"/>
              <a:gd name="connsiteX22" fmla="*/ 11169119 w 11169119"/>
              <a:gd name="connsiteY22" fmla="*/ 4082578 h 4876800"/>
              <a:gd name="connsiteX23" fmla="*/ 11169119 w 11169119"/>
              <a:gd name="connsiteY23" fmla="*/ 4876800 h 4876800"/>
              <a:gd name="connsiteX24" fmla="*/ 10694431 w 11169119"/>
              <a:gd name="connsiteY24" fmla="*/ 4876800 h 4876800"/>
              <a:gd name="connsiteX25" fmla="*/ 10108053 w 11169119"/>
              <a:gd name="connsiteY25" fmla="*/ 4876800 h 4876800"/>
              <a:gd name="connsiteX26" fmla="*/ 9633365 w 11169119"/>
              <a:gd name="connsiteY26" fmla="*/ 4876800 h 4876800"/>
              <a:gd name="connsiteX27" fmla="*/ 8823604 w 11169119"/>
              <a:gd name="connsiteY27" fmla="*/ 4876800 h 4876800"/>
              <a:gd name="connsiteX28" fmla="*/ 8125534 w 11169119"/>
              <a:gd name="connsiteY28" fmla="*/ 4876800 h 4876800"/>
              <a:gd name="connsiteX29" fmla="*/ 7539155 w 11169119"/>
              <a:gd name="connsiteY29" fmla="*/ 4876800 h 4876800"/>
              <a:gd name="connsiteX30" fmla="*/ 6952777 w 11169119"/>
              <a:gd name="connsiteY30" fmla="*/ 4876800 h 4876800"/>
              <a:gd name="connsiteX31" fmla="*/ 6366398 w 11169119"/>
              <a:gd name="connsiteY31" fmla="*/ 4876800 h 4876800"/>
              <a:gd name="connsiteX32" fmla="*/ 5556637 w 11169119"/>
              <a:gd name="connsiteY32" fmla="*/ 4876800 h 4876800"/>
              <a:gd name="connsiteX33" fmla="*/ 4858567 w 11169119"/>
              <a:gd name="connsiteY33" fmla="*/ 4876800 h 4876800"/>
              <a:gd name="connsiteX34" fmla="*/ 3937114 w 11169119"/>
              <a:gd name="connsiteY34" fmla="*/ 4876800 h 4876800"/>
              <a:gd name="connsiteX35" fmla="*/ 3462427 w 11169119"/>
              <a:gd name="connsiteY35" fmla="*/ 4876800 h 4876800"/>
              <a:gd name="connsiteX36" fmla="*/ 2652666 w 11169119"/>
              <a:gd name="connsiteY36" fmla="*/ 4876800 h 4876800"/>
              <a:gd name="connsiteX37" fmla="*/ 2289669 w 11169119"/>
              <a:gd name="connsiteY37" fmla="*/ 4876800 h 4876800"/>
              <a:gd name="connsiteX38" fmla="*/ 1926673 w 11169119"/>
              <a:gd name="connsiteY38" fmla="*/ 4876800 h 4876800"/>
              <a:gd name="connsiteX39" fmla="*/ 1005221 w 11169119"/>
              <a:gd name="connsiteY39" fmla="*/ 4876800 h 4876800"/>
              <a:gd name="connsiteX40" fmla="*/ 0 w 11169119"/>
              <a:gd name="connsiteY40" fmla="*/ 4876800 h 4876800"/>
              <a:gd name="connsiteX41" fmla="*/ 0 w 11169119"/>
              <a:gd name="connsiteY41" fmla="*/ 4277650 h 4876800"/>
              <a:gd name="connsiteX42" fmla="*/ 0 w 11169119"/>
              <a:gd name="connsiteY42" fmla="*/ 3629733 h 4876800"/>
              <a:gd name="connsiteX43" fmla="*/ 0 w 11169119"/>
              <a:gd name="connsiteY43" fmla="*/ 2981815 h 4876800"/>
              <a:gd name="connsiteX44" fmla="*/ 0 w 11169119"/>
              <a:gd name="connsiteY44" fmla="*/ 2431433 h 4876800"/>
              <a:gd name="connsiteX45" fmla="*/ 0 w 11169119"/>
              <a:gd name="connsiteY45" fmla="*/ 1832283 h 4876800"/>
              <a:gd name="connsiteX46" fmla="*/ 0 w 11169119"/>
              <a:gd name="connsiteY46" fmla="*/ 1086830 h 4876800"/>
              <a:gd name="connsiteX47" fmla="*/ 0 w 11169119"/>
              <a:gd name="connsiteY47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169119" h="4876800" fill="none" extrusionOk="0">
                <a:moveTo>
                  <a:pt x="0" y="0"/>
                </a:moveTo>
                <a:cubicBezTo>
                  <a:pt x="103507" y="5288"/>
                  <a:pt x="228350" y="-15727"/>
                  <a:pt x="362996" y="0"/>
                </a:cubicBezTo>
                <a:cubicBezTo>
                  <a:pt x="497642" y="15727"/>
                  <a:pt x="1011119" y="33998"/>
                  <a:pt x="1284449" y="0"/>
                </a:cubicBezTo>
                <a:cubicBezTo>
                  <a:pt x="1557779" y="-33998"/>
                  <a:pt x="1629467" y="-1042"/>
                  <a:pt x="1759136" y="0"/>
                </a:cubicBezTo>
                <a:cubicBezTo>
                  <a:pt x="1888805" y="1042"/>
                  <a:pt x="2371372" y="31330"/>
                  <a:pt x="2568897" y="0"/>
                </a:cubicBezTo>
                <a:cubicBezTo>
                  <a:pt x="2766422" y="-31330"/>
                  <a:pt x="3047297" y="4990"/>
                  <a:pt x="3266967" y="0"/>
                </a:cubicBezTo>
                <a:cubicBezTo>
                  <a:pt x="3486637" y="-4990"/>
                  <a:pt x="3924447" y="-7187"/>
                  <a:pt x="4188420" y="0"/>
                </a:cubicBezTo>
                <a:cubicBezTo>
                  <a:pt x="4452394" y="7187"/>
                  <a:pt x="4879953" y="-13787"/>
                  <a:pt x="5109872" y="0"/>
                </a:cubicBezTo>
                <a:cubicBezTo>
                  <a:pt x="5339791" y="13787"/>
                  <a:pt x="5528912" y="-28987"/>
                  <a:pt x="5807942" y="0"/>
                </a:cubicBezTo>
                <a:cubicBezTo>
                  <a:pt x="6086972" y="28987"/>
                  <a:pt x="6058761" y="9170"/>
                  <a:pt x="6170938" y="0"/>
                </a:cubicBezTo>
                <a:cubicBezTo>
                  <a:pt x="6283115" y="-9170"/>
                  <a:pt x="6545460" y="13772"/>
                  <a:pt x="6645626" y="0"/>
                </a:cubicBezTo>
                <a:cubicBezTo>
                  <a:pt x="6745792" y="-13772"/>
                  <a:pt x="7285617" y="29860"/>
                  <a:pt x="7567078" y="0"/>
                </a:cubicBezTo>
                <a:cubicBezTo>
                  <a:pt x="7848539" y="-29860"/>
                  <a:pt x="7858306" y="-23061"/>
                  <a:pt x="8041766" y="0"/>
                </a:cubicBezTo>
                <a:cubicBezTo>
                  <a:pt x="8225226" y="23061"/>
                  <a:pt x="8561927" y="28366"/>
                  <a:pt x="8739836" y="0"/>
                </a:cubicBezTo>
                <a:cubicBezTo>
                  <a:pt x="8917745" y="-28366"/>
                  <a:pt x="9378261" y="13117"/>
                  <a:pt x="9549597" y="0"/>
                </a:cubicBezTo>
                <a:cubicBezTo>
                  <a:pt x="9720933" y="-13117"/>
                  <a:pt x="9854031" y="23380"/>
                  <a:pt x="10024284" y="0"/>
                </a:cubicBezTo>
                <a:cubicBezTo>
                  <a:pt x="10194537" y="-23380"/>
                  <a:pt x="10889929" y="-316"/>
                  <a:pt x="11169119" y="0"/>
                </a:cubicBezTo>
                <a:cubicBezTo>
                  <a:pt x="11146486" y="152287"/>
                  <a:pt x="11196013" y="461991"/>
                  <a:pt x="11169119" y="599150"/>
                </a:cubicBezTo>
                <a:cubicBezTo>
                  <a:pt x="11142226" y="736309"/>
                  <a:pt x="11206002" y="1116942"/>
                  <a:pt x="11169119" y="1393371"/>
                </a:cubicBezTo>
                <a:cubicBezTo>
                  <a:pt x="11132236" y="1669800"/>
                  <a:pt x="11153605" y="1830983"/>
                  <a:pt x="11169119" y="2187593"/>
                </a:cubicBezTo>
                <a:cubicBezTo>
                  <a:pt x="11184633" y="2544203"/>
                  <a:pt x="11181155" y="2646121"/>
                  <a:pt x="11169119" y="2835511"/>
                </a:cubicBezTo>
                <a:cubicBezTo>
                  <a:pt x="11157083" y="3024901"/>
                  <a:pt x="11178873" y="3189534"/>
                  <a:pt x="11169119" y="3532197"/>
                </a:cubicBezTo>
                <a:cubicBezTo>
                  <a:pt x="11159365" y="3874860"/>
                  <a:pt x="11151551" y="3934341"/>
                  <a:pt x="11169119" y="4082578"/>
                </a:cubicBezTo>
                <a:cubicBezTo>
                  <a:pt x="11186687" y="4230815"/>
                  <a:pt x="11153538" y="4633920"/>
                  <a:pt x="11169119" y="4876800"/>
                </a:cubicBezTo>
                <a:cubicBezTo>
                  <a:pt x="10979057" y="4869491"/>
                  <a:pt x="10799449" y="4871767"/>
                  <a:pt x="10694431" y="4876800"/>
                </a:cubicBezTo>
                <a:cubicBezTo>
                  <a:pt x="10589413" y="4881833"/>
                  <a:pt x="10267801" y="4847972"/>
                  <a:pt x="10108053" y="4876800"/>
                </a:cubicBezTo>
                <a:cubicBezTo>
                  <a:pt x="9948305" y="4905628"/>
                  <a:pt x="9787784" y="4893060"/>
                  <a:pt x="9633365" y="4876800"/>
                </a:cubicBezTo>
                <a:cubicBezTo>
                  <a:pt x="9478946" y="4860540"/>
                  <a:pt x="9161446" y="4843386"/>
                  <a:pt x="8823604" y="4876800"/>
                </a:cubicBezTo>
                <a:cubicBezTo>
                  <a:pt x="8485762" y="4910214"/>
                  <a:pt x="8273761" y="4845085"/>
                  <a:pt x="8125534" y="4876800"/>
                </a:cubicBezTo>
                <a:cubicBezTo>
                  <a:pt x="7977307" y="4908516"/>
                  <a:pt x="7786045" y="4878551"/>
                  <a:pt x="7539155" y="4876800"/>
                </a:cubicBezTo>
                <a:cubicBezTo>
                  <a:pt x="7292265" y="4875049"/>
                  <a:pt x="7147933" y="4873071"/>
                  <a:pt x="6952777" y="4876800"/>
                </a:cubicBezTo>
                <a:cubicBezTo>
                  <a:pt x="6757621" y="4880529"/>
                  <a:pt x="6575095" y="4868766"/>
                  <a:pt x="6366398" y="4876800"/>
                </a:cubicBezTo>
                <a:cubicBezTo>
                  <a:pt x="6157701" y="4884834"/>
                  <a:pt x="5908180" y="4889916"/>
                  <a:pt x="5556637" y="4876800"/>
                </a:cubicBezTo>
                <a:cubicBezTo>
                  <a:pt x="5205094" y="4863684"/>
                  <a:pt x="4999562" y="4870730"/>
                  <a:pt x="4858567" y="4876800"/>
                </a:cubicBezTo>
                <a:cubicBezTo>
                  <a:pt x="4717572" y="4882871"/>
                  <a:pt x="4203698" y="4900810"/>
                  <a:pt x="3937114" y="4876800"/>
                </a:cubicBezTo>
                <a:cubicBezTo>
                  <a:pt x="3670530" y="4852790"/>
                  <a:pt x="3668920" y="4864563"/>
                  <a:pt x="3462427" y="4876800"/>
                </a:cubicBezTo>
                <a:cubicBezTo>
                  <a:pt x="3255934" y="4889037"/>
                  <a:pt x="2948425" y="4842755"/>
                  <a:pt x="2652666" y="4876800"/>
                </a:cubicBezTo>
                <a:cubicBezTo>
                  <a:pt x="2356907" y="4910845"/>
                  <a:pt x="2427225" y="4887721"/>
                  <a:pt x="2289669" y="4876800"/>
                </a:cubicBezTo>
                <a:cubicBezTo>
                  <a:pt x="2152113" y="4865879"/>
                  <a:pt x="2098955" y="4865486"/>
                  <a:pt x="1926673" y="4876800"/>
                </a:cubicBezTo>
                <a:cubicBezTo>
                  <a:pt x="1754391" y="4888114"/>
                  <a:pt x="1288418" y="4863046"/>
                  <a:pt x="1005221" y="4876800"/>
                </a:cubicBezTo>
                <a:cubicBezTo>
                  <a:pt x="722024" y="4890554"/>
                  <a:pt x="390064" y="4846740"/>
                  <a:pt x="0" y="4876800"/>
                </a:cubicBezTo>
                <a:cubicBezTo>
                  <a:pt x="-7856" y="4690196"/>
                  <a:pt x="-25813" y="4470361"/>
                  <a:pt x="0" y="4277650"/>
                </a:cubicBezTo>
                <a:cubicBezTo>
                  <a:pt x="25813" y="4084939"/>
                  <a:pt x="2980" y="3878584"/>
                  <a:pt x="0" y="3629733"/>
                </a:cubicBezTo>
                <a:cubicBezTo>
                  <a:pt x="-2980" y="3380882"/>
                  <a:pt x="4850" y="3280145"/>
                  <a:pt x="0" y="2981815"/>
                </a:cubicBezTo>
                <a:cubicBezTo>
                  <a:pt x="-4850" y="2683485"/>
                  <a:pt x="16569" y="2688555"/>
                  <a:pt x="0" y="2431433"/>
                </a:cubicBezTo>
                <a:cubicBezTo>
                  <a:pt x="-16569" y="2174311"/>
                  <a:pt x="20240" y="2003452"/>
                  <a:pt x="0" y="1832283"/>
                </a:cubicBezTo>
                <a:cubicBezTo>
                  <a:pt x="-20240" y="1661114"/>
                  <a:pt x="26701" y="1331773"/>
                  <a:pt x="0" y="1086830"/>
                </a:cubicBezTo>
                <a:cubicBezTo>
                  <a:pt x="-26701" y="841887"/>
                  <a:pt x="-46436" y="283937"/>
                  <a:pt x="0" y="0"/>
                </a:cubicBezTo>
                <a:close/>
              </a:path>
              <a:path w="11169119" h="4876800" stroke="0" extrusionOk="0">
                <a:moveTo>
                  <a:pt x="0" y="0"/>
                </a:moveTo>
                <a:cubicBezTo>
                  <a:pt x="257353" y="16132"/>
                  <a:pt x="431942" y="19338"/>
                  <a:pt x="586379" y="0"/>
                </a:cubicBezTo>
                <a:cubicBezTo>
                  <a:pt x="740816" y="-19338"/>
                  <a:pt x="1202864" y="7943"/>
                  <a:pt x="1507831" y="0"/>
                </a:cubicBezTo>
                <a:cubicBezTo>
                  <a:pt x="1812798" y="-7943"/>
                  <a:pt x="1975421" y="-22567"/>
                  <a:pt x="2094210" y="0"/>
                </a:cubicBezTo>
                <a:cubicBezTo>
                  <a:pt x="2212999" y="22567"/>
                  <a:pt x="2350737" y="13941"/>
                  <a:pt x="2568897" y="0"/>
                </a:cubicBezTo>
                <a:cubicBezTo>
                  <a:pt x="2787057" y="-13941"/>
                  <a:pt x="3107624" y="11859"/>
                  <a:pt x="3266967" y="0"/>
                </a:cubicBezTo>
                <a:cubicBezTo>
                  <a:pt x="3426310" y="-11859"/>
                  <a:pt x="3513507" y="-1065"/>
                  <a:pt x="3741655" y="0"/>
                </a:cubicBezTo>
                <a:cubicBezTo>
                  <a:pt x="3969803" y="1065"/>
                  <a:pt x="4093989" y="-8022"/>
                  <a:pt x="4216342" y="0"/>
                </a:cubicBezTo>
                <a:cubicBezTo>
                  <a:pt x="4338695" y="8022"/>
                  <a:pt x="4766148" y="17599"/>
                  <a:pt x="4914412" y="0"/>
                </a:cubicBezTo>
                <a:cubicBezTo>
                  <a:pt x="5062676" y="-17599"/>
                  <a:pt x="5321614" y="-27712"/>
                  <a:pt x="5724173" y="0"/>
                </a:cubicBezTo>
                <a:cubicBezTo>
                  <a:pt x="6126732" y="27712"/>
                  <a:pt x="6369357" y="17782"/>
                  <a:pt x="6645626" y="0"/>
                </a:cubicBezTo>
                <a:cubicBezTo>
                  <a:pt x="6921895" y="-17782"/>
                  <a:pt x="7035061" y="-23427"/>
                  <a:pt x="7343696" y="0"/>
                </a:cubicBezTo>
                <a:cubicBezTo>
                  <a:pt x="7652331" y="23427"/>
                  <a:pt x="7719904" y="-10893"/>
                  <a:pt x="7818383" y="0"/>
                </a:cubicBezTo>
                <a:cubicBezTo>
                  <a:pt x="7916862" y="10893"/>
                  <a:pt x="8461417" y="44143"/>
                  <a:pt x="8739836" y="0"/>
                </a:cubicBezTo>
                <a:cubicBezTo>
                  <a:pt x="9018255" y="-44143"/>
                  <a:pt x="9004009" y="10832"/>
                  <a:pt x="9102832" y="0"/>
                </a:cubicBezTo>
                <a:cubicBezTo>
                  <a:pt x="9201655" y="-10832"/>
                  <a:pt x="9444475" y="25750"/>
                  <a:pt x="9689211" y="0"/>
                </a:cubicBezTo>
                <a:cubicBezTo>
                  <a:pt x="9933947" y="-25750"/>
                  <a:pt x="10531092" y="48112"/>
                  <a:pt x="11169119" y="0"/>
                </a:cubicBezTo>
                <a:cubicBezTo>
                  <a:pt x="11173981" y="389916"/>
                  <a:pt x="11201148" y="431563"/>
                  <a:pt x="11169119" y="794222"/>
                </a:cubicBezTo>
                <a:cubicBezTo>
                  <a:pt x="11137090" y="1156881"/>
                  <a:pt x="11145792" y="1281845"/>
                  <a:pt x="11169119" y="1588443"/>
                </a:cubicBezTo>
                <a:cubicBezTo>
                  <a:pt x="11192446" y="1895041"/>
                  <a:pt x="11180167" y="2010582"/>
                  <a:pt x="11169119" y="2382665"/>
                </a:cubicBezTo>
                <a:cubicBezTo>
                  <a:pt x="11158071" y="2754748"/>
                  <a:pt x="11176462" y="2832781"/>
                  <a:pt x="11169119" y="3128119"/>
                </a:cubicBezTo>
                <a:cubicBezTo>
                  <a:pt x="11161776" y="3423457"/>
                  <a:pt x="11175955" y="3655947"/>
                  <a:pt x="11169119" y="3922341"/>
                </a:cubicBezTo>
                <a:cubicBezTo>
                  <a:pt x="11162283" y="4188735"/>
                  <a:pt x="11169459" y="4552822"/>
                  <a:pt x="11169119" y="4876800"/>
                </a:cubicBezTo>
                <a:cubicBezTo>
                  <a:pt x="10900515" y="4895669"/>
                  <a:pt x="10555108" y="4888090"/>
                  <a:pt x="10359358" y="4876800"/>
                </a:cubicBezTo>
                <a:cubicBezTo>
                  <a:pt x="10163608" y="4865510"/>
                  <a:pt x="9915785" y="4895087"/>
                  <a:pt x="9661288" y="4876800"/>
                </a:cubicBezTo>
                <a:cubicBezTo>
                  <a:pt x="9406791" y="4858514"/>
                  <a:pt x="9054490" y="4841972"/>
                  <a:pt x="8851527" y="4876800"/>
                </a:cubicBezTo>
                <a:cubicBezTo>
                  <a:pt x="8648564" y="4911628"/>
                  <a:pt x="8463032" y="4872996"/>
                  <a:pt x="8265148" y="4876800"/>
                </a:cubicBezTo>
                <a:cubicBezTo>
                  <a:pt x="8067264" y="4880604"/>
                  <a:pt x="8050902" y="4886754"/>
                  <a:pt x="7902152" y="4876800"/>
                </a:cubicBezTo>
                <a:cubicBezTo>
                  <a:pt x="7753402" y="4866846"/>
                  <a:pt x="7633979" y="4871522"/>
                  <a:pt x="7427464" y="4876800"/>
                </a:cubicBezTo>
                <a:cubicBezTo>
                  <a:pt x="7220949" y="4882078"/>
                  <a:pt x="6958317" y="4906430"/>
                  <a:pt x="6729394" y="4876800"/>
                </a:cubicBezTo>
                <a:cubicBezTo>
                  <a:pt x="6500471" y="4847171"/>
                  <a:pt x="6174723" y="4876580"/>
                  <a:pt x="6031324" y="4876800"/>
                </a:cubicBezTo>
                <a:cubicBezTo>
                  <a:pt x="5887925" y="4877021"/>
                  <a:pt x="5618148" y="4876465"/>
                  <a:pt x="5444946" y="4876800"/>
                </a:cubicBezTo>
                <a:cubicBezTo>
                  <a:pt x="5271744" y="4877135"/>
                  <a:pt x="5115063" y="4877113"/>
                  <a:pt x="4970258" y="4876800"/>
                </a:cubicBezTo>
                <a:cubicBezTo>
                  <a:pt x="4825453" y="4876487"/>
                  <a:pt x="4520032" y="4888609"/>
                  <a:pt x="4160497" y="4876800"/>
                </a:cubicBezTo>
                <a:cubicBezTo>
                  <a:pt x="3800962" y="4864991"/>
                  <a:pt x="3911290" y="4863034"/>
                  <a:pt x="3685809" y="4876800"/>
                </a:cubicBezTo>
                <a:cubicBezTo>
                  <a:pt x="3460328" y="4890566"/>
                  <a:pt x="3219632" y="4875513"/>
                  <a:pt x="2987739" y="4876800"/>
                </a:cubicBezTo>
                <a:cubicBezTo>
                  <a:pt x="2755846" y="4878088"/>
                  <a:pt x="2436317" y="4878078"/>
                  <a:pt x="2289669" y="4876800"/>
                </a:cubicBezTo>
                <a:cubicBezTo>
                  <a:pt x="2143021" y="4875523"/>
                  <a:pt x="1615433" y="4860169"/>
                  <a:pt x="1368217" y="4876800"/>
                </a:cubicBezTo>
                <a:cubicBezTo>
                  <a:pt x="1121001" y="4893431"/>
                  <a:pt x="577242" y="4819191"/>
                  <a:pt x="0" y="4876800"/>
                </a:cubicBezTo>
                <a:cubicBezTo>
                  <a:pt x="-905" y="4734219"/>
                  <a:pt x="-19572" y="4521770"/>
                  <a:pt x="0" y="4228882"/>
                </a:cubicBezTo>
                <a:cubicBezTo>
                  <a:pt x="19572" y="3935994"/>
                  <a:pt x="-29601" y="3826985"/>
                  <a:pt x="0" y="3629733"/>
                </a:cubicBezTo>
                <a:cubicBezTo>
                  <a:pt x="29601" y="3432481"/>
                  <a:pt x="17383" y="3185170"/>
                  <a:pt x="0" y="2933047"/>
                </a:cubicBezTo>
                <a:cubicBezTo>
                  <a:pt x="-17383" y="2680924"/>
                  <a:pt x="10585" y="2439493"/>
                  <a:pt x="0" y="2285129"/>
                </a:cubicBezTo>
                <a:cubicBezTo>
                  <a:pt x="-10585" y="2130765"/>
                  <a:pt x="-946" y="1828545"/>
                  <a:pt x="0" y="1637211"/>
                </a:cubicBezTo>
                <a:cubicBezTo>
                  <a:pt x="946" y="1445877"/>
                  <a:pt x="-5358" y="1342118"/>
                  <a:pt x="0" y="1086830"/>
                </a:cubicBezTo>
                <a:cubicBezTo>
                  <a:pt x="5358" y="831542"/>
                  <a:pt x="-8147" y="42222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hú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hơi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bay ban đêm / nên 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// Bay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.../ bay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 /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rơi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huỵch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Nhưng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dối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 đâu! //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thôi, / như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177238" y="3686275"/>
            <a:ext cx="1411687" cy="1457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17798" y="-871935"/>
            <a:ext cx="10252405" cy="4796235"/>
          </a:xfrm>
          <a:custGeom>
            <a:avLst/>
            <a:gdLst/>
            <a:ahLst/>
            <a:cxnLst/>
            <a:rect l="l" t="t" r="r" b="b"/>
            <a:pathLst>
              <a:path w="10252405" h="5624820">
                <a:moveTo>
                  <a:pt x="0" y="0"/>
                </a:moveTo>
                <a:lnTo>
                  <a:pt x="10252404" y="0"/>
                </a:lnTo>
                <a:lnTo>
                  <a:pt x="10252404" y="5624821"/>
                </a:lnTo>
                <a:lnTo>
                  <a:pt x="0" y="562482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3857" t="-7937" r="-3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10313" y="3753231"/>
            <a:ext cx="5653087" cy="6657040"/>
          </a:xfrm>
          <a:custGeom>
            <a:avLst/>
            <a:gdLst/>
            <a:ahLst/>
            <a:cxnLst/>
            <a:rect l="l" t="t" r="r" b="b"/>
            <a:pathLst>
              <a:path w="4900446" h="6544837">
                <a:moveTo>
                  <a:pt x="0" y="0"/>
                </a:moveTo>
                <a:lnTo>
                  <a:pt x="4900446" y="0"/>
                </a:lnTo>
                <a:lnTo>
                  <a:pt x="4900446" y="6544837"/>
                </a:lnTo>
                <a:lnTo>
                  <a:pt x="0" y="6544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630811" y="8828102"/>
            <a:ext cx="1623712" cy="1649944"/>
          </a:xfrm>
          <a:custGeom>
            <a:avLst/>
            <a:gdLst/>
            <a:ahLst/>
            <a:cxnLst/>
            <a:rect l="l" t="t" r="r" b="b"/>
            <a:pathLst>
              <a:path w="1627816" h="1847167">
                <a:moveTo>
                  <a:pt x="0" y="0"/>
                </a:moveTo>
                <a:lnTo>
                  <a:pt x="1627816" y="0"/>
                </a:lnTo>
                <a:lnTo>
                  <a:pt x="1627816" y="1847167"/>
                </a:lnTo>
                <a:lnTo>
                  <a:pt x="0" y="1847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865200" y="-76200"/>
            <a:ext cx="4882998" cy="1715153"/>
          </a:xfrm>
          <a:custGeom>
            <a:avLst/>
            <a:gdLst/>
            <a:ahLst/>
            <a:cxnLst/>
            <a:rect l="l" t="t" r="r" b="b"/>
            <a:pathLst>
              <a:path w="4882998" h="1715153">
                <a:moveTo>
                  <a:pt x="0" y="0"/>
                </a:moveTo>
                <a:lnTo>
                  <a:pt x="4882998" y="0"/>
                </a:lnTo>
                <a:lnTo>
                  <a:pt x="4882998" y="1715153"/>
                </a:lnTo>
                <a:lnTo>
                  <a:pt x="0" y="1715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270202" y="-76200"/>
            <a:ext cx="4882998" cy="1715153"/>
          </a:xfrm>
          <a:custGeom>
            <a:avLst/>
            <a:gdLst/>
            <a:ahLst/>
            <a:cxnLst/>
            <a:rect l="l" t="t" r="r" b="b"/>
            <a:pathLst>
              <a:path w="4882998" h="1715153">
                <a:moveTo>
                  <a:pt x="0" y="0"/>
                </a:moveTo>
                <a:lnTo>
                  <a:pt x="4882998" y="0"/>
                </a:lnTo>
                <a:lnTo>
                  <a:pt x="4882998" y="1715153"/>
                </a:lnTo>
                <a:lnTo>
                  <a:pt x="0" y="1715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475087" flipH="1">
            <a:off x="9315630" y="3823958"/>
            <a:ext cx="3111622" cy="971763"/>
          </a:xfrm>
          <a:custGeom>
            <a:avLst/>
            <a:gdLst/>
            <a:ahLst/>
            <a:cxnLst/>
            <a:rect l="l" t="t" r="r" b="b"/>
            <a:pathLst>
              <a:path w="3119486" h="1087921">
                <a:moveTo>
                  <a:pt x="3119486" y="0"/>
                </a:moveTo>
                <a:lnTo>
                  <a:pt x="0" y="0"/>
                </a:lnTo>
                <a:lnTo>
                  <a:pt x="0" y="1087921"/>
                </a:lnTo>
                <a:lnTo>
                  <a:pt x="3119486" y="1087921"/>
                </a:lnTo>
                <a:lnTo>
                  <a:pt x="311948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6"/>
          <p:cNvSpPr txBox="1"/>
          <p:nvPr/>
        </p:nvSpPr>
        <p:spPr>
          <a:xfrm>
            <a:off x="3592469" y="732537"/>
            <a:ext cx="11099352" cy="14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4016;p53"/>
          <p:cNvSpPr txBox="1"/>
          <p:nvPr/>
        </p:nvSpPr>
        <p:spPr>
          <a:xfrm>
            <a:off x="6345319" y="5096639"/>
            <a:ext cx="5634030" cy="1084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câu: </a:t>
            </a:r>
            <a:r>
              <a:rPr lang="vi-VN" sz="40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vi-VN" sz="40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6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-865200" y="-76200"/>
            <a:ext cx="4882998" cy="1715153"/>
          </a:xfrm>
          <a:custGeom>
            <a:avLst/>
            <a:gdLst/>
            <a:ahLst/>
            <a:cxnLst/>
            <a:rect l="l" t="t" r="r" b="b"/>
            <a:pathLst>
              <a:path w="4882998" h="1715153">
                <a:moveTo>
                  <a:pt x="0" y="0"/>
                </a:moveTo>
                <a:lnTo>
                  <a:pt x="4882998" y="0"/>
                </a:lnTo>
                <a:lnTo>
                  <a:pt x="4882998" y="1715153"/>
                </a:lnTo>
                <a:lnTo>
                  <a:pt x="0" y="171515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270202" y="-76200"/>
            <a:ext cx="4882998" cy="1715153"/>
          </a:xfrm>
          <a:custGeom>
            <a:avLst/>
            <a:gdLst/>
            <a:ahLst/>
            <a:cxnLst/>
            <a:rect l="l" t="t" r="r" b="b"/>
            <a:pathLst>
              <a:path w="4882998" h="1715153">
                <a:moveTo>
                  <a:pt x="0" y="0"/>
                </a:moveTo>
                <a:lnTo>
                  <a:pt x="4882998" y="0"/>
                </a:lnTo>
                <a:lnTo>
                  <a:pt x="4882998" y="1715153"/>
                </a:lnTo>
                <a:lnTo>
                  <a:pt x="0" y="171515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918701">
            <a:off x="673232" y="1616842"/>
            <a:ext cx="3098971" cy="1080766"/>
          </a:xfrm>
          <a:custGeom>
            <a:avLst/>
            <a:gdLst/>
            <a:ahLst/>
            <a:cxnLst/>
            <a:rect l="l" t="t" r="r" b="b"/>
            <a:pathLst>
              <a:path w="3098971" h="1080766">
                <a:moveTo>
                  <a:pt x="0" y="0"/>
                </a:moveTo>
                <a:lnTo>
                  <a:pt x="3098972" y="0"/>
                </a:lnTo>
                <a:lnTo>
                  <a:pt x="3098972" y="1080767"/>
                </a:lnTo>
                <a:lnTo>
                  <a:pt x="0" y="10807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03165" flipH="1">
            <a:off x="14357953" y="1613265"/>
            <a:ext cx="3119486" cy="1087921"/>
          </a:xfrm>
          <a:custGeom>
            <a:avLst/>
            <a:gdLst/>
            <a:ahLst/>
            <a:cxnLst/>
            <a:rect l="l" t="t" r="r" b="b"/>
            <a:pathLst>
              <a:path w="3119486" h="1087921">
                <a:moveTo>
                  <a:pt x="3119486" y="0"/>
                </a:moveTo>
                <a:lnTo>
                  <a:pt x="0" y="0"/>
                </a:lnTo>
                <a:lnTo>
                  <a:pt x="0" y="1087921"/>
                </a:lnTo>
                <a:lnTo>
                  <a:pt x="3119486" y="1087921"/>
                </a:lnTo>
                <a:lnTo>
                  <a:pt x="31194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9"/>
          <p:cNvSpPr/>
          <p:nvPr/>
        </p:nvSpPr>
        <p:spPr>
          <a:xfrm>
            <a:off x="15621000" y="6663996"/>
            <a:ext cx="2458700" cy="3623004"/>
          </a:xfrm>
          <a:custGeom>
            <a:avLst/>
            <a:gdLst/>
            <a:ahLst/>
            <a:cxnLst/>
            <a:rect l="l" t="t" r="r" b="b"/>
            <a:pathLst>
              <a:path w="3525500" h="5375604">
                <a:moveTo>
                  <a:pt x="0" y="0"/>
                </a:moveTo>
                <a:lnTo>
                  <a:pt x="3525501" y="0"/>
                </a:lnTo>
                <a:lnTo>
                  <a:pt x="3525501" y="5375604"/>
                </a:lnTo>
                <a:lnTo>
                  <a:pt x="0" y="53756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9" name="Freeform 11"/>
          <p:cNvSpPr/>
          <p:nvPr/>
        </p:nvSpPr>
        <p:spPr>
          <a:xfrm rot="-262827">
            <a:off x="-392378" y="6569335"/>
            <a:ext cx="3127414" cy="3812324"/>
          </a:xfrm>
          <a:custGeom>
            <a:avLst/>
            <a:gdLst/>
            <a:ahLst/>
            <a:cxnLst/>
            <a:rect l="l" t="t" r="r" b="b"/>
            <a:pathLst>
              <a:path w="5659786" h="7519040">
                <a:moveTo>
                  <a:pt x="0" y="0"/>
                </a:moveTo>
                <a:lnTo>
                  <a:pt x="5659786" y="0"/>
                </a:lnTo>
                <a:lnTo>
                  <a:pt x="5659786" y="7519040"/>
                </a:lnTo>
                <a:lnTo>
                  <a:pt x="0" y="7519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0"/>
          <p:cNvSpPr/>
          <p:nvPr/>
        </p:nvSpPr>
        <p:spPr>
          <a:xfrm>
            <a:off x="15849600" y="-85360"/>
            <a:ext cx="2675844" cy="3623003"/>
          </a:xfrm>
          <a:custGeom>
            <a:avLst/>
            <a:gdLst/>
            <a:ahLst/>
            <a:cxnLst/>
            <a:rect l="l" t="t" r="r" b="b"/>
            <a:pathLst>
              <a:path w="3277120" h="4984213">
                <a:moveTo>
                  <a:pt x="0" y="0"/>
                </a:moveTo>
                <a:lnTo>
                  <a:pt x="3277120" y="0"/>
                </a:lnTo>
                <a:lnTo>
                  <a:pt x="3277120" y="4984213"/>
                </a:lnTo>
                <a:lnTo>
                  <a:pt x="0" y="49842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2" name="TextBox 10"/>
          <p:cNvSpPr txBox="1"/>
          <p:nvPr/>
        </p:nvSpPr>
        <p:spPr>
          <a:xfrm>
            <a:off x="914400" y="2333371"/>
            <a:ext cx="16921189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NHƯ MĂNG MỌC THẲNG</a:t>
            </a:r>
            <a:endParaRPr lang="vi-VN" sz="7200" b="1" spc="2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4: NHỮNG CHÚ BÉ GIÀU TRÍ TƯỞNG TƯỢNG</a:t>
            </a:r>
            <a:endParaRPr lang="vi-VN" sz="7200" b="1" spc="2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6795" y="552598"/>
            <a:ext cx="11236005" cy="2063036"/>
          </a:xfrm>
          <a:custGeom>
            <a:avLst/>
            <a:gdLst/>
            <a:ahLst/>
            <a:cxnLst/>
            <a:rect l="l" t="t" r="r" b="b"/>
            <a:pathLst>
              <a:path w="10149056" h="2063036">
                <a:moveTo>
                  <a:pt x="0" y="0"/>
                </a:moveTo>
                <a:lnTo>
                  <a:pt x="10149056" y="0"/>
                </a:lnTo>
                <a:lnTo>
                  <a:pt x="10149056" y="2063036"/>
                </a:lnTo>
                <a:lnTo>
                  <a:pt x="0" y="206303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357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19175" y="7307707"/>
            <a:ext cx="2111231" cy="2395723"/>
          </a:xfrm>
          <a:custGeom>
            <a:avLst/>
            <a:gdLst/>
            <a:ahLst/>
            <a:cxnLst/>
            <a:rect l="l" t="t" r="r" b="b"/>
            <a:pathLst>
              <a:path w="2111231" h="2395723">
                <a:moveTo>
                  <a:pt x="0" y="0"/>
                </a:moveTo>
                <a:lnTo>
                  <a:pt x="2111231" y="0"/>
                </a:lnTo>
                <a:lnTo>
                  <a:pt x="2111231" y="2395723"/>
                </a:lnTo>
                <a:lnTo>
                  <a:pt x="0" y="23957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69664" y="264806"/>
            <a:ext cx="1661974" cy="1400213"/>
          </a:xfrm>
          <a:custGeom>
            <a:avLst/>
            <a:gdLst/>
            <a:ahLst/>
            <a:cxnLst/>
            <a:rect l="l" t="t" r="r" b="b"/>
            <a:pathLst>
              <a:path w="1661974" h="1400213">
                <a:moveTo>
                  <a:pt x="0" y="0"/>
                </a:moveTo>
                <a:lnTo>
                  <a:pt x="1661974" y="0"/>
                </a:lnTo>
                <a:lnTo>
                  <a:pt x="1661974" y="1400214"/>
                </a:lnTo>
                <a:lnTo>
                  <a:pt x="0" y="1400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534144" y="8397905"/>
            <a:ext cx="4080939" cy="1979255"/>
          </a:xfrm>
          <a:custGeom>
            <a:avLst/>
            <a:gdLst/>
            <a:ahLst/>
            <a:cxnLst/>
            <a:rect l="l" t="t" r="r" b="b"/>
            <a:pathLst>
              <a:path w="4080939" h="1979255">
                <a:moveTo>
                  <a:pt x="0" y="0"/>
                </a:moveTo>
                <a:lnTo>
                  <a:pt x="4080938" y="0"/>
                </a:lnTo>
                <a:lnTo>
                  <a:pt x="4080938" y="1979255"/>
                </a:lnTo>
                <a:lnTo>
                  <a:pt x="0" y="1979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2"/>
          <p:cNvSpPr txBox="1"/>
          <p:nvPr/>
        </p:nvSpPr>
        <p:spPr>
          <a:xfrm>
            <a:off x="2971801" y="1619720"/>
            <a:ext cx="12687300" cy="995914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NỘI DUNG BÀI HỌC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9794" y="3289364"/>
            <a:ext cx="5334000" cy="4622962"/>
            <a:chOff x="1064785" y="3543300"/>
            <a:chExt cx="5334000" cy="4622962"/>
          </a:xfrm>
        </p:grpSpPr>
        <p:sp>
          <p:nvSpPr>
            <p:cNvPr id="15" name="Freeform 5"/>
            <p:cNvSpPr/>
            <p:nvPr/>
          </p:nvSpPr>
          <p:spPr>
            <a:xfrm>
              <a:off x="1064785" y="3543300"/>
              <a:ext cx="5334000" cy="4622962"/>
            </a:xfrm>
            <a:custGeom>
              <a:avLst/>
              <a:gdLst/>
              <a:ahLst/>
              <a:cxnLst/>
              <a:rect l="l" t="t" r="r" b="b"/>
              <a:pathLst>
                <a:path w="4785165" h="4855794">
                  <a:moveTo>
                    <a:pt x="0" y="0"/>
                  </a:moveTo>
                  <a:lnTo>
                    <a:pt x="4785165" y="0"/>
                  </a:lnTo>
                  <a:lnTo>
                    <a:pt x="4785165" y="4855795"/>
                  </a:lnTo>
                  <a:lnTo>
                    <a:pt x="0" y="4855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3"/>
            <p:cNvSpPr txBox="1"/>
            <p:nvPr/>
          </p:nvSpPr>
          <p:spPr>
            <a:xfrm>
              <a:off x="1276199" y="4337190"/>
              <a:ext cx="4747877" cy="20790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</a:pPr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>
                <a:lnSpc>
                  <a:spcPct val="150000"/>
                </a:lnSpc>
              </a:pP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83356" y="3289364"/>
            <a:ext cx="5334000" cy="4622962"/>
            <a:chOff x="6668347" y="3543300"/>
            <a:chExt cx="5334000" cy="4622962"/>
          </a:xfrm>
        </p:grpSpPr>
        <p:sp>
          <p:nvSpPr>
            <p:cNvPr id="18" name="Freeform 2"/>
            <p:cNvSpPr/>
            <p:nvPr/>
          </p:nvSpPr>
          <p:spPr>
            <a:xfrm>
              <a:off x="6668347" y="3543300"/>
              <a:ext cx="5334000" cy="4622962"/>
            </a:xfrm>
            <a:custGeom>
              <a:avLst/>
              <a:gdLst/>
              <a:ahLst/>
              <a:cxnLst/>
              <a:rect l="l" t="t" r="r" b="b"/>
              <a:pathLst>
                <a:path w="4785165" h="4855794">
                  <a:moveTo>
                    <a:pt x="0" y="0"/>
                  </a:moveTo>
                  <a:lnTo>
                    <a:pt x="4785164" y="0"/>
                  </a:lnTo>
                  <a:lnTo>
                    <a:pt x="4785164" y="4855795"/>
                  </a:lnTo>
                  <a:lnTo>
                    <a:pt x="0" y="4855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4"/>
            <p:cNvSpPr txBox="1"/>
            <p:nvPr/>
          </p:nvSpPr>
          <p:spPr>
            <a:xfrm>
              <a:off x="7649153" y="4337190"/>
              <a:ext cx="3280402" cy="2079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</a:pPr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>
                <a:lnSpc>
                  <a:spcPct val="150000"/>
                </a:lnSpc>
              </a:pP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083209" y="3289364"/>
            <a:ext cx="5334000" cy="4622962"/>
            <a:chOff x="12268200" y="3543300"/>
            <a:chExt cx="5334000" cy="4622962"/>
          </a:xfrm>
        </p:grpSpPr>
        <p:sp>
          <p:nvSpPr>
            <p:cNvPr id="21" name="Freeform 3"/>
            <p:cNvSpPr/>
            <p:nvPr/>
          </p:nvSpPr>
          <p:spPr>
            <a:xfrm>
              <a:off x="12268200" y="3543300"/>
              <a:ext cx="5334000" cy="4622962"/>
            </a:xfrm>
            <a:custGeom>
              <a:avLst/>
              <a:gdLst/>
              <a:ahLst/>
              <a:cxnLst/>
              <a:rect l="l" t="t" r="r" b="b"/>
              <a:pathLst>
                <a:path w="4785165" h="4855794">
                  <a:moveTo>
                    <a:pt x="0" y="0"/>
                  </a:moveTo>
                  <a:lnTo>
                    <a:pt x="4785164" y="0"/>
                  </a:lnTo>
                  <a:lnTo>
                    <a:pt x="4785164" y="4855795"/>
                  </a:lnTo>
                  <a:lnTo>
                    <a:pt x="0" y="4855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15"/>
            <p:cNvSpPr txBox="1"/>
            <p:nvPr/>
          </p:nvSpPr>
          <p:spPr>
            <a:xfrm>
              <a:off x="12983153" y="4337190"/>
              <a:ext cx="4117498" cy="20790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</a:pPr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>
                <a:lnSpc>
                  <a:spcPct val="150000"/>
                </a:lnSpc>
              </a:pP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nâng cao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8819" y="706846"/>
            <a:ext cx="15750363" cy="887330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7220149" y="7004836"/>
            <a:ext cx="3847703" cy="3282164"/>
          </a:xfrm>
          <a:custGeom>
            <a:avLst/>
            <a:gdLst/>
            <a:ahLst/>
            <a:cxnLst/>
            <a:rect l="l" t="t" r="r" b="b"/>
            <a:pathLst>
              <a:path w="3847703" h="3282164">
                <a:moveTo>
                  <a:pt x="0" y="0"/>
                </a:moveTo>
                <a:lnTo>
                  <a:pt x="3847702" y="0"/>
                </a:lnTo>
                <a:lnTo>
                  <a:pt x="3847702" y="3282164"/>
                </a:lnTo>
                <a:lnTo>
                  <a:pt x="0" y="328216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38061" b="-3312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81384" y="7387521"/>
            <a:ext cx="2706616" cy="2899479"/>
          </a:xfrm>
          <a:custGeom>
            <a:avLst/>
            <a:gdLst/>
            <a:ahLst/>
            <a:cxnLst/>
            <a:rect l="l" t="t" r="r" b="b"/>
            <a:pathLst>
              <a:path w="2706616" h="2899479">
                <a:moveTo>
                  <a:pt x="0" y="0"/>
                </a:moveTo>
                <a:lnTo>
                  <a:pt x="2706616" y="0"/>
                </a:lnTo>
                <a:lnTo>
                  <a:pt x="2706616" y="2899479"/>
                </a:lnTo>
                <a:lnTo>
                  <a:pt x="0" y="2899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2889" b="-12391"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5270126" y="-169995"/>
            <a:ext cx="3017874" cy="1945179"/>
          </a:xfrm>
          <a:custGeom>
            <a:avLst/>
            <a:gdLst/>
            <a:ahLst/>
            <a:cxnLst/>
            <a:rect l="l" t="t" r="r" b="b"/>
            <a:pathLst>
              <a:path w="3017874" h="1945179">
                <a:moveTo>
                  <a:pt x="0" y="0"/>
                </a:moveTo>
                <a:lnTo>
                  <a:pt x="3017874" y="0"/>
                </a:lnTo>
                <a:lnTo>
                  <a:pt x="3017874" y="1945179"/>
                </a:lnTo>
                <a:lnTo>
                  <a:pt x="0" y="194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46225"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475978" y="-254516"/>
            <a:ext cx="2246864" cy="2393464"/>
          </a:xfrm>
          <a:custGeom>
            <a:avLst/>
            <a:gdLst/>
            <a:ahLst/>
            <a:cxnLst/>
            <a:rect l="l" t="t" r="r" b="b"/>
            <a:pathLst>
              <a:path w="2246864" h="2393464">
                <a:moveTo>
                  <a:pt x="0" y="0"/>
                </a:moveTo>
                <a:lnTo>
                  <a:pt x="2246864" y="0"/>
                </a:lnTo>
                <a:lnTo>
                  <a:pt x="2246864" y="2393464"/>
                </a:lnTo>
                <a:lnTo>
                  <a:pt x="0" y="23934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30521">
            <a:off x="-140492" y="7422223"/>
            <a:ext cx="2745930" cy="3355104"/>
          </a:xfrm>
          <a:custGeom>
            <a:avLst/>
            <a:gdLst/>
            <a:ahLst/>
            <a:cxnLst/>
            <a:rect l="l" t="t" r="r" b="b"/>
            <a:pathLst>
              <a:path w="2745930" h="3355104">
                <a:moveTo>
                  <a:pt x="0" y="0"/>
                </a:moveTo>
                <a:lnTo>
                  <a:pt x="2745930" y="0"/>
                </a:lnTo>
                <a:lnTo>
                  <a:pt x="2745930" y="3355104"/>
                </a:lnTo>
                <a:lnTo>
                  <a:pt x="0" y="3355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523" b="-2710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81772" y="4411586"/>
            <a:ext cx="4212457" cy="1463829"/>
          </a:xfrm>
          <a:custGeom>
            <a:avLst/>
            <a:gdLst/>
            <a:ahLst/>
            <a:cxnLst/>
            <a:rect l="l" t="t" r="r" b="b"/>
            <a:pathLst>
              <a:path w="4212457" h="1463829">
                <a:moveTo>
                  <a:pt x="0" y="0"/>
                </a:moveTo>
                <a:lnTo>
                  <a:pt x="4212456" y="0"/>
                </a:lnTo>
                <a:lnTo>
                  <a:pt x="4212456" y="1463828"/>
                </a:lnTo>
                <a:lnTo>
                  <a:pt x="0" y="14638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>
            <a:off x="-324437" y="3876417"/>
            <a:ext cx="1995656" cy="2534167"/>
          </a:xfrm>
          <a:custGeom>
            <a:avLst/>
            <a:gdLst/>
            <a:ahLst/>
            <a:cxnLst/>
            <a:rect l="l" t="t" r="r" b="b"/>
            <a:pathLst>
              <a:path w="1995656" h="2534167">
                <a:moveTo>
                  <a:pt x="0" y="0"/>
                </a:moveTo>
                <a:lnTo>
                  <a:pt x="1995657" y="0"/>
                </a:lnTo>
                <a:lnTo>
                  <a:pt x="1995657" y="2534166"/>
                </a:lnTo>
                <a:lnTo>
                  <a:pt x="0" y="25341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3747425" y="9823675"/>
            <a:ext cx="1770577" cy="621915"/>
          </a:xfrm>
          <a:custGeom>
            <a:avLst/>
            <a:gdLst/>
            <a:ahLst/>
            <a:cxnLst/>
            <a:rect l="l" t="t" r="r" b="b"/>
            <a:pathLst>
              <a:path w="1770577" h="621915">
                <a:moveTo>
                  <a:pt x="1770576" y="0"/>
                </a:moveTo>
                <a:lnTo>
                  <a:pt x="0" y="0"/>
                </a:lnTo>
                <a:lnTo>
                  <a:pt x="0" y="621915"/>
                </a:lnTo>
                <a:lnTo>
                  <a:pt x="1770576" y="621915"/>
                </a:lnTo>
                <a:lnTo>
                  <a:pt x="1770576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671720" y="338467"/>
            <a:ext cx="944560" cy="736757"/>
          </a:xfrm>
          <a:custGeom>
            <a:avLst/>
            <a:gdLst/>
            <a:ahLst/>
            <a:cxnLst/>
            <a:rect l="l" t="t" r="r" b="b"/>
            <a:pathLst>
              <a:path w="944560" h="736757">
                <a:moveTo>
                  <a:pt x="0" y="0"/>
                </a:moveTo>
                <a:lnTo>
                  <a:pt x="944560" y="0"/>
                </a:lnTo>
                <a:lnTo>
                  <a:pt x="944560" y="736757"/>
                </a:lnTo>
                <a:lnTo>
                  <a:pt x="0" y="7367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616280" y="533482"/>
            <a:ext cx="694541" cy="541742"/>
          </a:xfrm>
          <a:custGeom>
            <a:avLst/>
            <a:gdLst/>
            <a:ahLst/>
            <a:cxnLst/>
            <a:rect l="l" t="t" r="r" b="b"/>
            <a:pathLst>
              <a:path w="694541" h="541742">
                <a:moveTo>
                  <a:pt x="0" y="0"/>
                </a:moveTo>
                <a:lnTo>
                  <a:pt x="694542" y="0"/>
                </a:lnTo>
                <a:lnTo>
                  <a:pt x="694542" y="541742"/>
                </a:lnTo>
                <a:lnTo>
                  <a:pt x="0" y="5417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977178" y="533482"/>
            <a:ext cx="694541" cy="541742"/>
          </a:xfrm>
          <a:custGeom>
            <a:avLst/>
            <a:gdLst/>
            <a:ahLst/>
            <a:cxnLst/>
            <a:rect l="l" t="t" r="r" b="b"/>
            <a:pathLst>
              <a:path w="694541" h="541742">
                <a:moveTo>
                  <a:pt x="0" y="0"/>
                </a:moveTo>
                <a:lnTo>
                  <a:pt x="694542" y="0"/>
                </a:lnTo>
                <a:lnTo>
                  <a:pt x="694542" y="541742"/>
                </a:lnTo>
                <a:lnTo>
                  <a:pt x="0" y="5417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769999" y="9823675"/>
            <a:ext cx="1770577" cy="621915"/>
          </a:xfrm>
          <a:custGeom>
            <a:avLst/>
            <a:gdLst/>
            <a:ahLst/>
            <a:cxnLst/>
            <a:rect l="l" t="t" r="r" b="b"/>
            <a:pathLst>
              <a:path w="1770577" h="621915">
                <a:moveTo>
                  <a:pt x="0" y="0"/>
                </a:moveTo>
                <a:lnTo>
                  <a:pt x="1770576" y="0"/>
                </a:lnTo>
                <a:lnTo>
                  <a:pt x="1770576" y="621915"/>
                </a:lnTo>
                <a:lnTo>
                  <a:pt x="0" y="62191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2"/>
          <p:cNvSpPr txBox="1"/>
          <p:nvPr/>
        </p:nvSpPr>
        <p:spPr>
          <a:xfrm>
            <a:off x="4336214" y="3013613"/>
            <a:ext cx="9615570" cy="288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HOẠT ĐỘNG 1:</a:t>
            </a:r>
            <a:endParaRPr lang="vi-VN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ĐỌC THÀNH TIẾNG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7767" y="5624527"/>
            <a:ext cx="3465087" cy="5210657"/>
          </a:xfrm>
          <a:custGeom>
            <a:avLst/>
            <a:gdLst/>
            <a:ahLst/>
            <a:cxnLst/>
            <a:rect l="l" t="t" r="r" b="b"/>
            <a:pathLst>
              <a:path w="3465087" h="5210657">
                <a:moveTo>
                  <a:pt x="0" y="0"/>
                </a:moveTo>
                <a:lnTo>
                  <a:pt x="3465087" y="0"/>
                </a:lnTo>
                <a:lnTo>
                  <a:pt x="3465087" y="5210657"/>
                </a:lnTo>
                <a:lnTo>
                  <a:pt x="0" y="52106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9004" y="837257"/>
            <a:ext cx="6632231" cy="5388688"/>
          </a:xfrm>
          <a:custGeom>
            <a:avLst/>
            <a:gdLst/>
            <a:ahLst/>
            <a:cxnLst/>
            <a:rect l="l" t="t" r="r" b="b"/>
            <a:pathLst>
              <a:path w="6632231" h="5388688">
                <a:moveTo>
                  <a:pt x="0" y="0"/>
                </a:moveTo>
                <a:lnTo>
                  <a:pt x="6632231" y="0"/>
                </a:lnTo>
                <a:lnTo>
                  <a:pt x="6632231" y="5388688"/>
                </a:lnTo>
                <a:lnTo>
                  <a:pt x="0" y="5388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75581" y="1083223"/>
            <a:ext cx="5259076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sp>
        <p:nvSpPr>
          <p:cNvPr id="17" name="Freeform 17"/>
          <p:cNvSpPr/>
          <p:nvPr/>
        </p:nvSpPr>
        <p:spPr>
          <a:xfrm rot="-7364615" flipV="1">
            <a:off x="593760" y="6267563"/>
            <a:ext cx="1930255" cy="2828212"/>
          </a:xfrm>
          <a:custGeom>
            <a:avLst/>
            <a:gdLst/>
            <a:ahLst/>
            <a:cxnLst/>
            <a:rect l="l" t="t" r="r" b="b"/>
            <a:pathLst>
              <a:path w="1930255" h="2828212">
                <a:moveTo>
                  <a:pt x="0" y="2828213"/>
                </a:moveTo>
                <a:lnTo>
                  <a:pt x="1930255" y="2828213"/>
                </a:lnTo>
                <a:lnTo>
                  <a:pt x="1930255" y="0"/>
                </a:lnTo>
                <a:lnTo>
                  <a:pt x="0" y="0"/>
                </a:lnTo>
                <a:lnTo>
                  <a:pt x="0" y="282821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939070" y="8649766"/>
            <a:ext cx="1500586" cy="1217068"/>
          </a:xfrm>
          <a:custGeom>
            <a:avLst/>
            <a:gdLst/>
            <a:ahLst/>
            <a:cxnLst/>
            <a:rect l="l" t="t" r="r" b="b"/>
            <a:pathLst>
              <a:path w="1500586" h="1217068">
                <a:moveTo>
                  <a:pt x="0" y="0"/>
                </a:moveTo>
                <a:lnTo>
                  <a:pt x="1500586" y="0"/>
                </a:lnTo>
                <a:lnTo>
                  <a:pt x="1500586" y="1217068"/>
                </a:lnTo>
                <a:lnTo>
                  <a:pt x="0" y="12170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46137"/>
            </a:stretch>
          </a:blipFill>
        </p:spPr>
      </p:sp>
      <p:sp>
        <p:nvSpPr>
          <p:cNvPr id="19" name="Freeform 19"/>
          <p:cNvSpPr/>
          <p:nvPr/>
        </p:nvSpPr>
        <p:spPr>
          <a:xfrm rot="-5400000">
            <a:off x="15825741" y="8716258"/>
            <a:ext cx="3004379" cy="1843938"/>
          </a:xfrm>
          <a:custGeom>
            <a:avLst/>
            <a:gdLst/>
            <a:ahLst/>
            <a:cxnLst/>
            <a:rect l="l" t="t" r="r" b="b"/>
            <a:pathLst>
              <a:path w="3004379" h="1843938">
                <a:moveTo>
                  <a:pt x="0" y="0"/>
                </a:moveTo>
                <a:lnTo>
                  <a:pt x="3004380" y="0"/>
                </a:lnTo>
                <a:lnTo>
                  <a:pt x="3004380" y="1843938"/>
                </a:lnTo>
                <a:lnTo>
                  <a:pt x="0" y="18439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727219" y="421188"/>
            <a:ext cx="1987770" cy="1215024"/>
          </a:xfrm>
          <a:custGeom>
            <a:avLst/>
            <a:gdLst/>
            <a:ahLst/>
            <a:cxnLst/>
            <a:rect l="l" t="t" r="r" b="b"/>
            <a:pathLst>
              <a:path w="1987770" h="1215024">
                <a:moveTo>
                  <a:pt x="0" y="0"/>
                </a:moveTo>
                <a:lnTo>
                  <a:pt x="1987769" y="0"/>
                </a:lnTo>
                <a:lnTo>
                  <a:pt x="1987769" y="1215024"/>
                </a:lnTo>
                <a:lnTo>
                  <a:pt x="0" y="12150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4"/>
          <p:cNvSpPr/>
          <p:nvPr/>
        </p:nvSpPr>
        <p:spPr>
          <a:xfrm rot="5326155">
            <a:off x="10851145" y="2208026"/>
            <a:ext cx="4030498" cy="7306515"/>
          </a:xfrm>
          <a:custGeom>
            <a:avLst/>
            <a:gdLst/>
            <a:ahLst/>
            <a:cxnLst/>
            <a:rect l="l" t="t" r="r" b="b"/>
            <a:pathLst>
              <a:path w="5382326" h="7689038">
                <a:moveTo>
                  <a:pt x="0" y="0"/>
                </a:moveTo>
                <a:lnTo>
                  <a:pt x="5382326" y="0"/>
                </a:lnTo>
                <a:lnTo>
                  <a:pt x="5382326" y="7689038"/>
                </a:lnTo>
                <a:lnTo>
                  <a:pt x="0" y="76890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8"/>
          <p:cNvSpPr txBox="1"/>
          <p:nvPr/>
        </p:nvSpPr>
        <p:spPr>
          <a:xfrm>
            <a:off x="9684223" y="4879464"/>
            <a:ext cx="6468222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/>
              <a:t>Giọng</a:t>
            </a:r>
            <a:r>
              <a:rPr lang="vi-VN" sz="4000" dirty="0"/>
              <a:t> </a:t>
            </a:r>
            <a:r>
              <a:rPr lang="vi-VN" sz="4000" dirty="0" err="1"/>
              <a:t>đọc</a:t>
            </a:r>
            <a:r>
              <a:rPr lang="vi-VN" sz="4000" dirty="0"/>
              <a:t> </a:t>
            </a:r>
            <a:r>
              <a:rPr lang="vi-VN" sz="4000" dirty="0" err="1"/>
              <a:t>toàn</a:t>
            </a:r>
            <a:r>
              <a:rPr lang="vi-VN" sz="4000" dirty="0"/>
              <a:t> </a:t>
            </a:r>
            <a:r>
              <a:rPr lang="vi-VN" sz="4000" dirty="0" err="1"/>
              <a:t>bài</a:t>
            </a:r>
            <a:r>
              <a:rPr lang="vi-VN" sz="4000" dirty="0"/>
              <a:t> </a:t>
            </a:r>
            <a:r>
              <a:rPr lang="vi-VN" sz="4000" dirty="0" err="1"/>
              <a:t>hào</a:t>
            </a:r>
            <a:r>
              <a:rPr lang="vi-VN" sz="4000" dirty="0"/>
              <a:t> </a:t>
            </a:r>
            <a:r>
              <a:rPr lang="vi-VN" sz="4000" dirty="0" err="1"/>
              <a:t>hứng</a:t>
            </a:r>
            <a:r>
              <a:rPr lang="vi-VN" sz="4000" dirty="0"/>
              <a:t>, tha </a:t>
            </a:r>
            <a:r>
              <a:rPr lang="vi-VN" sz="4000" dirty="0" err="1"/>
              <a:t>thiết</a:t>
            </a:r>
            <a:r>
              <a:rPr lang="vi-VN" sz="4000" dirty="0"/>
              <a:t>.</a:t>
            </a:r>
            <a:endParaRPr lang="en-US" sz="4000" dirty="0">
              <a:solidFill>
                <a:srgbClr val="531139"/>
              </a:solidFill>
            </a:endParaRPr>
          </a:p>
        </p:txBody>
      </p:sp>
      <p:pic>
        <p:nvPicPr>
          <p:cNvPr id="24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520792" y="3619500"/>
            <a:ext cx="1229441" cy="122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8819" y="706846"/>
            <a:ext cx="15750363" cy="887330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7220149" y="7004836"/>
            <a:ext cx="3847703" cy="3282164"/>
          </a:xfrm>
          <a:custGeom>
            <a:avLst/>
            <a:gdLst/>
            <a:ahLst/>
            <a:cxnLst/>
            <a:rect l="l" t="t" r="r" b="b"/>
            <a:pathLst>
              <a:path w="3847703" h="3282164">
                <a:moveTo>
                  <a:pt x="0" y="0"/>
                </a:moveTo>
                <a:lnTo>
                  <a:pt x="3847702" y="0"/>
                </a:lnTo>
                <a:lnTo>
                  <a:pt x="3847702" y="3282164"/>
                </a:lnTo>
                <a:lnTo>
                  <a:pt x="0" y="328216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38061" b="-3312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81384" y="7387521"/>
            <a:ext cx="2706616" cy="2899479"/>
          </a:xfrm>
          <a:custGeom>
            <a:avLst/>
            <a:gdLst/>
            <a:ahLst/>
            <a:cxnLst/>
            <a:rect l="l" t="t" r="r" b="b"/>
            <a:pathLst>
              <a:path w="2706616" h="2899479">
                <a:moveTo>
                  <a:pt x="0" y="0"/>
                </a:moveTo>
                <a:lnTo>
                  <a:pt x="2706616" y="0"/>
                </a:lnTo>
                <a:lnTo>
                  <a:pt x="2706616" y="2899479"/>
                </a:lnTo>
                <a:lnTo>
                  <a:pt x="0" y="2899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2889" b="-12391"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5270126" y="-169995"/>
            <a:ext cx="3017874" cy="1945179"/>
          </a:xfrm>
          <a:custGeom>
            <a:avLst/>
            <a:gdLst/>
            <a:ahLst/>
            <a:cxnLst/>
            <a:rect l="l" t="t" r="r" b="b"/>
            <a:pathLst>
              <a:path w="3017874" h="1945179">
                <a:moveTo>
                  <a:pt x="0" y="0"/>
                </a:moveTo>
                <a:lnTo>
                  <a:pt x="3017874" y="0"/>
                </a:lnTo>
                <a:lnTo>
                  <a:pt x="3017874" y="1945179"/>
                </a:lnTo>
                <a:lnTo>
                  <a:pt x="0" y="1945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46225"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475978" y="-254516"/>
            <a:ext cx="2246864" cy="2393464"/>
          </a:xfrm>
          <a:custGeom>
            <a:avLst/>
            <a:gdLst/>
            <a:ahLst/>
            <a:cxnLst/>
            <a:rect l="l" t="t" r="r" b="b"/>
            <a:pathLst>
              <a:path w="2246864" h="2393464">
                <a:moveTo>
                  <a:pt x="0" y="0"/>
                </a:moveTo>
                <a:lnTo>
                  <a:pt x="2246864" y="0"/>
                </a:lnTo>
                <a:lnTo>
                  <a:pt x="2246864" y="2393464"/>
                </a:lnTo>
                <a:lnTo>
                  <a:pt x="0" y="23934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30521">
            <a:off x="-140492" y="7422223"/>
            <a:ext cx="2745930" cy="3355104"/>
          </a:xfrm>
          <a:custGeom>
            <a:avLst/>
            <a:gdLst/>
            <a:ahLst/>
            <a:cxnLst/>
            <a:rect l="l" t="t" r="r" b="b"/>
            <a:pathLst>
              <a:path w="2745930" h="3355104">
                <a:moveTo>
                  <a:pt x="0" y="0"/>
                </a:moveTo>
                <a:lnTo>
                  <a:pt x="2745930" y="0"/>
                </a:lnTo>
                <a:lnTo>
                  <a:pt x="2745930" y="3355104"/>
                </a:lnTo>
                <a:lnTo>
                  <a:pt x="0" y="3355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523" b="-2710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81772" y="4411586"/>
            <a:ext cx="4212457" cy="1463829"/>
          </a:xfrm>
          <a:custGeom>
            <a:avLst/>
            <a:gdLst/>
            <a:ahLst/>
            <a:cxnLst/>
            <a:rect l="l" t="t" r="r" b="b"/>
            <a:pathLst>
              <a:path w="4212457" h="1463829">
                <a:moveTo>
                  <a:pt x="0" y="0"/>
                </a:moveTo>
                <a:lnTo>
                  <a:pt x="4212456" y="0"/>
                </a:lnTo>
                <a:lnTo>
                  <a:pt x="4212456" y="1463828"/>
                </a:lnTo>
                <a:lnTo>
                  <a:pt x="0" y="14638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>
            <a:off x="-324437" y="3876417"/>
            <a:ext cx="1995656" cy="2534167"/>
          </a:xfrm>
          <a:custGeom>
            <a:avLst/>
            <a:gdLst/>
            <a:ahLst/>
            <a:cxnLst/>
            <a:rect l="l" t="t" r="r" b="b"/>
            <a:pathLst>
              <a:path w="1995656" h="2534167">
                <a:moveTo>
                  <a:pt x="0" y="0"/>
                </a:moveTo>
                <a:lnTo>
                  <a:pt x="1995657" y="0"/>
                </a:lnTo>
                <a:lnTo>
                  <a:pt x="1995657" y="2534166"/>
                </a:lnTo>
                <a:lnTo>
                  <a:pt x="0" y="25341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3747425" y="9823675"/>
            <a:ext cx="1770577" cy="621915"/>
          </a:xfrm>
          <a:custGeom>
            <a:avLst/>
            <a:gdLst/>
            <a:ahLst/>
            <a:cxnLst/>
            <a:rect l="l" t="t" r="r" b="b"/>
            <a:pathLst>
              <a:path w="1770577" h="621915">
                <a:moveTo>
                  <a:pt x="1770576" y="0"/>
                </a:moveTo>
                <a:lnTo>
                  <a:pt x="0" y="0"/>
                </a:lnTo>
                <a:lnTo>
                  <a:pt x="0" y="621915"/>
                </a:lnTo>
                <a:lnTo>
                  <a:pt x="1770576" y="621915"/>
                </a:lnTo>
                <a:lnTo>
                  <a:pt x="1770576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671720" y="338467"/>
            <a:ext cx="944560" cy="736757"/>
          </a:xfrm>
          <a:custGeom>
            <a:avLst/>
            <a:gdLst/>
            <a:ahLst/>
            <a:cxnLst/>
            <a:rect l="l" t="t" r="r" b="b"/>
            <a:pathLst>
              <a:path w="944560" h="736757">
                <a:moveTo>
                  <a:pt x="0" y="0"/>
                </a:moveTo>
                <a:lnTo>
                  <a:pt x="944560" y="0"/>
                </a:lnTo>
                <a:lnTo>
                  <a:pt x="944560" y="736757"/>
                </a:lnTo>
                <a:lnTo>
                  <a:pt x="0" y="7367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616280" y="533482"/>
            <a:ext cx="694541" cy="541742"/>
          </a:xfrm>
          <a:custGeom>
            <a:avLst/>
            <a:gdLst/>
            <a:ahLst/>
            <a:cxnLst/>
            <a:rect l="l" t="t" r="r" b="b"/>
            <a:pathLst>
              <a:path w="694541" h="541742">
                <a:moveTo>
                  <a:pt x="0" y="0"/>
                </a:moveTo>
                <a:lnTo>
                  <a:pt x="694542" y="0"/>
                </a:lnTo>
                <a:lnTo>
                  <a:pt x="694542" y="541742"/>
                </a:lnTo>
                <a:lnTo>
                  <a:pt x="0" y="5417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977178" y="533482"/>
            <a:ext cx="694541" cy="541742"/>
          </a:xfrm>
          <a:custGeom>
            <a:avLst/>
            <a:gdLst/>
            <a:ahLst/>
            <a:cxnLst/>
            <a:rect l="l" t="t" r="r" b="b"/>
            <a:pathLst>
              <a:path w="694541" h="541742">
                <a:moveTo>
                  <a:pt x="0" y="0"/>
                </a:moveTo>
                <a:lnTo>
                  <a:pt x="694542" y="0"/>
                </a:lnTo>
                <a:lnTo>
                  <a:pt x="694542" y="541742"/>
                </a:lnTo>
                <a:lnTo>
                  <a:pt x="0" y="5417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769999" y="9823675"/>
            <a:ext cx="1770577" cy="621915"/>
          </a:xfrm>
          <a:custGeom>
            <a:avLst/>
            <a:gdLst/>
            <a:ahLst/>
            <a:cxnLst/>
            <a:rect l="l" t="t" r="r" b="b"/>
            <a:pathLst>
              <a:path w="1770577" h="621915">
                <a:moveTo>
                  <a:pt x="0" y="0"/>
                </a:moveTo>
                <a:lnTo>
                  <a:pt x="1770576" y="0"/>
                </a:lnTo>
                <a:lnTo>
                  <a:pt x="1770576" y="621915"/>
                </a:lnTo>
                <a:lnTo>
                  <a:pt x="0" y="62191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2"/>
          <p:cNvSpPr txBox="1"/>
          <p:nvPr/>
        </p:nvSpPr>
        <p:spPr>
          <a:xfrm>
            <a:off x="4336214" y="3282164"/>
            <a:ext cx="9615570" cy="288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HOẠT ĐỘNG 2:</a:t>
            </a:r>
            <a:endParaRPr lang="vi-VN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ĐỌC HIỂU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733192" y="-1706993"/>
            <a:ext cx="10706099" cy="13281886"/>
          </a:xfrm>
          <a:custGeom>
            <a:avLst/>
            <a:gdLst/>
            <a:ahLst/>
            <a:cxnLst/>
            <a:rect l="l" t="t" r="r" b="b"/>
            <a:pathLst>
              <a:path w="10706099" h="14126083">
                <a:moveTo>
                  <a:pt x="10706099" y="0"/>
                </a:moveTo>
                <a:lnTo>
                  <a:pt x="0" y="0"/>
                </a:lnTo>
                <a:lnTo>
                  <a:pt x="0" y="14126083"/>
                </a:lnTo>
                <a:lnTo>
                  <a:pt x="10706099" y="14126083"/>
                </a:lnTo>
                <a:lnTo>
                  <a:pt x="10706099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5107" t="-6336" r="-2677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24000" y="1921040"/>
            <a:ext cx="8077200" cy="6545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/>
              <a:t>Câu 1. </a:t>
            </a:r>
            <a:r>
              <a:rPr lang="vi-VN" sz="3600" dirty="0" err="1"/>
              <a:t>Những</a:t>
            </a:r>
            <a:r>
              <a:rPr lang="vi-VN" sz="3600" dirty="0"/>
              <a:t> câu </a:t>
            </a:r>
            <a:r>
              <a:rPr lang="vi-VN" sz="3600" dirty="0" err="1"/>
              <a:t>chuyện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Mi-sa </a:t>
            </a:r>
            <a:r>
              <a:rPr lang="vi-VN" sz="3600" dirty="0" err="1"/>
              <a:t>và</a:t>
            </a:r>
            <a:r>
              <a:rPr lang="vi-VN" sz="3600" dirty="0"/>
              <a:t> Xa-sa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 </a:t>
            </a:r>
            <a:r>
              <a:rPr lang="vi-VN" sz="3600" dirty="0" err="1"/>
              <a:t>thú</a:t>
            </a:r>
            <a:r>
              <a:rPr lang="vi-VN" sz="3600" dirty="0"/>
              <a:t> </a:t>
            </a:r>
            <a:r>
              <a:rPr lang="vi-VN" sz="3600" dirty="0" err="1"/>
              <a:t>vị</a:t>
            </a:r>
            <a:r>
              <a:rPr lang="vi-VN" sz="3600" dirty="0"/>
              <a:t>? </a:t>
            </a:r>
            <a:endParaRPr lang="vi-VN" sz="3600" dirty="0"/>
          </a:p>
          <a:p>
            <a:pPr algn="just">
              <a:lnSpc>
                <a:spcPct val="150000"/>
              </a:lnSpc>
            </a:pPr>
            <a:r>
              <a:rPr lang="vi-VN" sz="3600" b="1" dirty="0"/>
              <a:t>Câu 2. </a:t>
            </a:r>
            <a:r>
              <a:rPr lang="vi-VN" sz="3600" dirty="0" err="1"/>
              <a:t>Vì</a:t>
            </a:r>
            <a:r>
              <a:rPr lang="vi-VN" sz="3600" dirty="0"/>
              <a:t> sao Mi-sa </a:t>
            </a:r>
            <a:r>
              <a:rPr lang="vi-VN" sz="3600" dirty="0" err="1"/>
              <a:t>và</a:t>
            </a:r>
            <a:r>
              <a:rPr lang="vi-VN" sz="3600" dirty="0"/>
              <a:t> Xa-sa </a:t>
            </a:r>
            <a:r>
              <a:rPr lang="vi-VN" sz="3600" dirty="0" err="1"/>
              <a:t>bỏ</a:t>
            </a:r>
            <a:r>
              <a:rPr lang="vi-VN" sz="3600" dirty="0"/>
              <a:t> </a:t>
            </a:r>
            <a:r>
              <a:rPr lang="vi-VN" sz="3600" dirty="0" err="1"/>
              <a:t>về</a:t>
            </a:r>
            <a:r>
              <a:rPr lang="vi-VN" sz="3600" dirty="0"/>
              <a:t>, không </a:t>
            </a:r>
            <a:r>
              <a:rPr lang="vi-VN" sz="3600" dirty="0" err="1"/>
              <a:t>muốn</a:t>
            </a:r>
            <a:r>
              <a:rPr lang="vi-VN" sz="3600" dirty="0"/>
              <a:t> </a:t>
            </a:r>
            <a:r>
              <a:rPr lang="vi-VN" sz="3600" dirty="0" err="1"/>
              <a:t>ngồi</a:t>
            </a:r>
            <a:r>
              <a:rPr lang="vi-VN" sz="3600" dirty="0"/>
              <a:t> </a:t>
            </a:r>
            <a:r>
              <a:rPr lang="vi-VN" sz="3600" dirty="0" err="1"/>
              <a:t>cùng</a:t>
            </a:r>
            <a:r>
              <a:rPr lang="vi-VN" sz="3600" dirty="0"/>
              <a:t> l-go?</a:t>
            </a:r>
            <a:endParaRPr lang="vi-VN" sz="3600" dirty="0"/>
          </a:p>
          <a:p>
            <a:pPr algn="just">
              <a:lnSpc>
                <a:spcPct val="150000"/>
              </a:lnSpc>
            </a:pPr>
            <a:r>
              <a:rPr lang="vi-VN" sz="3600" b="1" dirty="0"/>
              <a:t>Câu 3. </a:t>
            </a:r>
            <a:r>
              <a:rPr lang="vi-VN" sz="3600" dirty="0" err="1"/>
              <a:t>Việc</a:t>
            </a:r>
            <a:r>
              <a:rPr lang="vi-VN" sz="3600" dirty="0"/>
              <a:t> l-go </a:t>
            </a:r>
            <a:r>
              <a:rPr lang="vi-VN" sz="3600" dirty="0" err="1"/>
              <a:t>làm</a:t>
            </a:r>
            <a:r>
              <a:rPr lang="vi-VN" sz="3600" dirty="0"/>
              <a:t>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 </a:t>
            </a:r>
            <a:r>
              <a:rPr lang="vi-VN" sz="3600" dirty="0" err="1"/>
              <a:t>khác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trò</a:t>
            </a:r>
            <a:r>
              <a:rPr lang="vi-VN" sz="3600" dirty="0"/>
              <a:t> chơi </a:t>
            </a:r>
            <a:r>
              <a:rPr lang="vi-VN" sz="3600" dirty="0" err="1"/>
              <a:t>tán</a:t>
            </a:r>
            <a:r>
              <a:rPr lang="vi-VN" sz="3600" dirty="0"/>
              <a:t> </a:t>
            </a:r>
            <a:r>
              <a:rPr lang="vi-VN" sz="3600" dirty="0" err="1"/>
              <a:t>dóc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Mi-sa </a:t>
            </a:r>
            <a:r>
              <a:rPr lang="vi-VN" sz="3600" dirty="0" err="1"/>
              <a:t>và</a:t>
            </a:r>
            <a:r>
              <a:rPr lang="vi-VN" sz="3600" dirty="0"/>
              <a:t> Xa-sa?</a:t>
            </a:r>
            <a:endParaRPr lang="vi-VN" sz="3600" dirty="0"/>
          </a:p>
          <a:p>
            <a:pPr algn="just">
              <a:lnSpc>
                <a:spcPct val="150000"/>
              </a:lnSpc>
            </a:pPr>
            <a:r>
              <a:rPr lang="vi-VN" sz="3600" b="1" dirty="0"/>
              <a:t>Câu 4. </a:t>
            </a:r>
            <a:r>
              <a:rPr lang="vi-VN" sz="3600" dirty="0"/>
              <a:t>Theo em, </a:t>
            </a:r>
            <a:r>
              <a:rPr lang="vi-VN" sz="3600" dirty="0" err="1"/>
              <a:t>tính</a:t>
            </a:r>
            <a:r>
              <a:rPr lang="vi-VN" sz="3600" dirty="0"/>
              <a:t> </a:t>
            </a:r>
            <a:r>
              <a:rPr lang="vi-VN" sz="3600" dirty="0" err="1"/>
              <a:t>cách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Mi-sa </a:t>
            </a:r>
            <a:r>
              <a:rPr lang="vi-VN" sz="3600" dirty="0" err="1"/>
              <a:t>và</a:t>
            </a:r>
            <a:r>
              <a:rPr lang="vi-VN" sz="3600" dirty="0"/>
              <a:t> Xa-sa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 </a:t>
            </a:r>
            <a:r>
              <a:rPr lang="vi-VN" sz="3600" dirty="0" err="1"/>
              <a:t>đáng</a:t>
            </a:r>
            <a:r>
              <a:rPr lang="vi-VN" sz="3600" dirty="0"/>
              <a:t> yêu?</a:t>
            </a:r>
            <a:endParaRPr lang="vi-VN" sz="3600" dirty="0"/>
          </a:p>
        </p:txBody>
      </p:sp>
      <p:sp>
        <p:nvSpPr>
          <p:cNvPr id="12" name="Freeform 12"/>
          <p:cNvSpPr/>
          <p:nvPr/>
        </p:nvSpPr>
        <p:spPr>
          <a:xfrm>
            <a:off x="-632686" y="8466358"/>
            <a:ext cx="2338298" cy="1934941"/>
          </a:xfrm>
          <a:custGeom>
            <a:avLst/>
            <a:gdLst/>
            <a:ahLst/>
            <a:cxnLst/>
            <a:rect l="l" t="t" r="r" b="b"/>
            <a:pathLst>
              <a:path w="2338298" h="1934941">
                <a:moveTo>
                  <a:pt x="0" y="0"/>
                </a:moveTo>
                <a:lnTo>
                  <a:pt x="2338298" y="0"/>
                </a:lnTo>
                <a:lnTo>
                  <a:pt x="2338298" y="1934941"/>
                </a:lnTo>
                <a:lnTo>
                  <a:pt x="0" y="19349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114330" y="5308600"/>
            <a:ext cx="5383114" cy="4999567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11201400" y="2705100"/>
            <a:ext cx="6963907" cy="919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4120614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0" y="0"/>
                </a:moveTo>
                <a:lnTo>
                  <a:pt x="4167386" y="0"/>
                </a:lnTo>
                <a:lnTo>
                  <a:pt x="4167386" y="3248529"/>
                </a:lnTo>
                <a:lnTo>
                  <a:pt x="0" y="324852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4168" y="3086100"/>
            <a:ext cx="2797725" cy="2980267"/>
          </a:xfrm>
          <a:custGeom>
            <a:avLst/>
            <a:gdLst/>
            <a:ahLst/>
            <a:cxnLst/>
            <a:rect l="l" t="t" r="r" b="b"/>
            <a:pathLst>
              <a:path w="2797725" h="2980267">
                <a:moveTo>
                  <a:pt x="0" y="0"/>
                </a:moveTo>
                <a:lnTo>
                  <a:pt x="2797725" y="0"/>
                </a:lnTo>
                <a:lnTo>
                  <a:pt x="2797725" y="2980267"/>
                </a:lnTo>
                <a:lnTo>
                  <a:pt x="0" y="29802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139410">
            <a:off x="14572774" y="597807"/>
            <a:ext cx="2966527" cy="2061736"/>
          </a:xfrm>
          <a:custGeom>
            <a:avLst/>
            <a:gdLst/>
            <a:ahLst/>
            <a:cxnLst/>
            <a:rect l="l" t="t" r="r" b="b"/>
            <a:pathLst>
              <a:path w="2966527" h="2061736">
                <a:moveTo>
                  <a:pt x="0" y="0"/>
                </a:moveTo>
                <a:lnTo>
                  <a:pt x="2966526" y="0"/>
                </a:lnTo>
                <a:lnTo>
                  <a:pt x="2966526" y="2061736"/>
                </a:lnTo>
                <a:lnTo>
                  <a:pt x="0" y="2061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 flipH="1">
            <a:off x="0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4167386" y="0"/>
                </a:moveTo>
                <a:lnTo>
                  <a:pt x="0" y="0"/>
                </a:lnTo>
                <a:lnTo>
                  <a:pt x="0" y="3248529"/>
                </a:lnTo>
                <a:lnTo>
                  <a:pt x="4167386" y="3248529"/>
                </a:lnTo>
                <a:lnTo>
                  <a:pt x="4167386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13775" y="1474850"/>
            <a:ext cx="2220286" cy="1501468"/>
          </a:xfrm>
          <a:custGeom>
            <a:avLst/>
            <a:gdLst/>
            <a:ahLst/>
            <a:cxnLst/>
            <a:rect l="l" t="t" r="r" b="b"/>
            <a:pathLst>
              <a:path w="2220286" h="1501468">
                <a:moveTo>
                  <a:pt x="0" y="0"/>
                </a:moveTo>
                <a:lnTo>
                  <a:pt x="2220286" y="0"/>
                </a:lnTo>
                <a:lnTo>
                  <a:pt x="2220286" y="1501468"/>
                </a:lnTo>
                <a:lnTo>
                  <a:pt x="0" y="15014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Speech Bubble: Rectangle with Corners Rounded 14"/>
          <p:cNvSpPr/>
          <p:nvPr/>
        </p:nvSpPr>
        <p:spPr>
          <a:xfrm>
            <a:off x="5000144" y="333677"/>
            <a:ext cx="7725256" cy="2914852"/>
          </a:xfrm>
          <a:prstGeom prst="wedgeRoundRectCallout">
            <a:avLst>
              <a:gd name="adj1" fmla="val -56308"/>
              <a:gd name="adj2" fmla="val 68309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1.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câu </a:t>
            </a:r>
            <a:r>
              <a:rPr lang="vi-VN" sz="4000" dirty="0" err="1">
                <a:solidFill>
                  <a:schemeClr val="tx1"/>
                </a:solidFill>
              </a:rPr>
              <a:t>chuyện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Mi-sa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Xa-sa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thú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vị</a:t>
            </a:r>
            <a:r>
              <a:rPr lang="vi-VN" sz="4000" dirty="0">
                <a:solidFill>
                  <a:schemeClr val="tx1"/>
                </a:solidFill>
              </a:rPr>
              <a:t>? 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5486400" y="5299444"/>
            <a:ext cx="8534400" cy="32485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tưởng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tượng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vui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vẻ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dễ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thương,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nghe vô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lí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nhưng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thực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ra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lí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  <p:pic>
        <p:nvPicPr>
          <p:cNvPr id="20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558361" flipV="1">
            <a:off x="12411621" y="3105687"/>
            <a:ext cx="2777963" cy="13704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4120614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0" y="0"/>
                </a:moveTo>
                <a:lnTo>
                  <a:pt x="4167386" y="0"/>
                </a:lnTo>
                <a:lnTo>
                  <a:pt x="4167386" y="3248529"/>
                </a:lnTo>
                <a:lnTo>
                  <a:pt x="0" y="324852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2" name="Freeform 12"/>
          <p:cNvSpPr/>
          <p:nvPr/>
        </p:nvSpPr>
        <p:spPr>
          <a:xfrm rot="-1139410">
            <a:off x="14572774" y="597807"/>
            <a:ext cx="2966527" cy="2061736"/>
          </a:xfrm>
          <a:custGeom>
            <a:avLst/>
            <a:gdLst/>
            <a:ahLst/>
            <a:cxnLst/>
            <a:rect l="l" t="t" r="r" b="b"/>
            <a:pathLst>
              <a:path w="2966527" h="2061736">
                <a:moveTo>
                  <a:pt x="0" y="0"/>
                </a:moveTo>
                <a:lnTo>
                  <a:pt x="2966526" y="0"/>
                </a:lnTo>
                <a:lnTo>
                  <a:pt x="2966526" y="2061736"/>
                </a:lnTo>
                <a:lnTo>
                  <a:pt x="0" y="20617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 flipH="1">
            <a:off x="0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4167386" y="0"/>
                </a:moveTo>
                <a:lnTo>
                  <a:pt x="0" y="0"/>
                </a:lnTo>
                <a:lnTo>
                  <a:pt x="0" y="3248529"/>
                </a:lnTo>
                <a:lnTo>
                  <a:pt x="4167386" y="3248529"/>
                </a:lnTo>
                <a:lnTo>
                  <a:pt x="4167386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13775" y="1474850"/>
            <a:ext cx="2220286" cy="1501468"/>
          </a:xfrm>
          <a:custGeom>
            <a:avLst/>
            <a:gdLst/>
            <a:ahLst/>
            <a:cxnLst/>
            <a:rect l="l" t="t" r="r" b="b"/>
            <a:pathLst>
              <a:path w="2220286" h="1501468">
                <a:moveTo>
                  <a:pt x="0" y="0"/>
                </a:moveTo>
                <a:lnTo>
                  <a:pt x="2220286" y="0"/>
                </a:lnTo>
                <a:lnTo>
                  <a:pt x="2220286" y="1501468"/>
                </a:lnTo>
                <a:lnTo>
                  <a:pt x="0" y="1501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Speech Bubble: Rectangle with Corners Rounded 14"/>
          <p:cNvSpPr/>
          <p:nvPr/>
        </p:nvSpPr>
        <p:spPr>
          <a:xfrm>
            <a:off x="5000144" y="333677"/>
            <a:ext cx="9378088" cy="2386211"/>
          </a:xfrm>
          <a:prstGeom prst="wedgeRoundRectCallout">
            <a:avLst>
              <a:gd name="adj1" fmla="val -56308"/>
              <a:gd name="adj2" fmla="val 93146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2. </a:t>
            </a:r>
            <a:r>
              <a:rPr lang="vi-VN" sz="4000" dirty="0" err="1">
                <a:solidFill>
                  <a:schemeClr val="tx1"/>
                </a:solidFill>
              </a:rPr>
              <a:t>Vì</a:t>
            </a:r>
            <a:r>
              <a:rPr lang="vi-VN" sz="4000" dirty="0">
                <a:solidFill>
                  <a:schemeClr val="tx1"/>
                </a:solidFill>
              </a:rPr>
              <a:t> sao Mi-sa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Xa-sa </a:t>
            </a:r>
            <a:r>
              <a:rPr lang="vi-VN" sz="4000" dirty="0" err="1">
                <a:solidFill>
                  <a:schemeClr val="tx1"/>
                </a:solidFill>
              </a:rPr>
              <a:t>bỏ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, không </a:t>
            </a:r>
            <a:r>
              <a:rPr lang="vi-VN" sz="4000" dirty="0" err="1">
                <a:solidFill>
                  <a:schemeClr val="tx1"/>
                </a:solidFill>
              </a:rPr>
              <a:t>muốn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ngồi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cùng</a:t>
            </a:r>
            <a:r>
              <a:rPr lang="vi-VN" sz="4000" dirty="0">
                <a:solidFill>
                  <a:schemeClr val="tx1"/>
                </a:solidFill>
              </a:rPr>
              <a:t> l-go?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5977042" y="4192772"/>
            <a:ext cx="8194818" cy="16096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Vì</a:t>
            </a:r>
            <a:r>
              <a:rPr lang="vi-VN" sz="3600" dirty="0">
                <a:solidFill>
                  <a:schemeClr val="tx1"/>
                </a:solidFill>
              </a:rPr>
              <a:t> Mi-sa </a:t>
            </a:r>
            <a:r>
              <a:rPr lang="vi-VN" sz="3600" dirty="0" err="1">
                <a:solidFill>
                  <a:schemeClr val="tx1"/>
                </a:solidFill>
              </a:rPr>
              <a:t>và</a:t>
            </a:r>
            <a:r>
              <a:rPr lang="vi-VN" sz="3600" dirty="0">
                <a:solidFill>
                  <a:schemeClr val="tx1"/>
                </a:solidFill>
              </a:rPr>
              <a:t> Xa-sa </a:t>
            </a:r>
            <a:r>
              <a:rPr lang="vi-VN" sz="3600" dirty="0" err="1">
                <a:solidFill>
                  <a:schemeClr val="tx1"/>
                </a:solidFill>
              </a:rPr>
              <a:t>thấy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nói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chuyện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với</a:t>
            </a:r>
            <a:r>
              <a:rPr lang="vi-VN" sz="3600" dirty="0">
                <a:solidFill>
                  <a:schemeClr val="tx1"/>
                </a:solidFill>
              </a:rPr>
              <a:t> I-go không </a:t>
            </a:r>
            <a:r>
              <a:rPr lang="vi-VN" sz="3600" dirty="0" err="1">
                <a:solidFill>
                  <a:schemeClr val="tx1"/>
                </a:solidFill>
              </a:rPr>
              <a:t>hợp</a:t>
            </a:r>
            <a:r>
              <a:rPr lang="vi-VN" sz="3600" dirty="0">
                <a:solidFill>
                  <a:schemeClr val="tx1"/>
                </a:solidFill>
              </a:rPr>
              <a:t>.</a:t>
            </a:r>
            <a:endParaRPr lang="vi-VN" sz="3600" dirty="0">
              <a:solidFill>
                <a:schemeClr val="tx1"/>
              </a:solidFill>
            </a:endParaRPr>
          </a:p>
        </p:txBody>
      </p:sp>
      <p:pic>
        <p:nvPicPr>
          <p:cNvPr id="20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267885" flipV="1">
            <a:off x="13498906" y="3263657"/>
            <a:ext cx="1758652" cy="867614"/>
          </a:xfrm>
          <a:prstGeom prst="rect">
            <a:avLst/>
          </a:prstGeom>
        </p:spPr>
      </p:pic>
      <p:pic>
        <p:nvPicPr>
          <p:cNvPr id="16" name="Picture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28769" y="2416571"/>
            <a:ext cx="3333243" cy="406919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5984211" y="5802377"/>
            <a:ext cx="4138731" cy="1236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9" idx="2"/>
          </p:cNvCxnSpPr>
          <p:nvPr/>
        </p:nvCxnSpPr>
        <p:spPr>
          <a:xfrm>
            <a:off x="10074451" y="5802377"/>
            <a:ext cx="3439142" cy="1229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42644" y="7031400"/>
            <a:ext cx="5417156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Mi-sa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Xa-sa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họ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tưởng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cho vui, không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lừa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dối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ai.</a:t>
            </a:r>
            <a:endParaRPr lang="vi-VN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04165" y="7038472"/>
            <a:ext cx="628981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I-go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Mi-sa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Xa-sa,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1750</Words>
  <Application>WPS Presentation</Application>
  <PresentationFormat>Custom</PresentationFormat>
  <Paragraphs>67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Cute First day School About Me Student Presentation</dc:title>
  <dc:creator/>
  <cp:lastModifiedBy>HieuHuyen</cp:lastModifiedBy>
  <cp:revision>13</cp:revision>
  <dcterms:created xsi:type="dcterms:W3CDTF">2006-08-16T00:00:00Z</dcterms:created>
  <dcterms:modified xsi:type="dcterms:W3CDTF">2023-10-11T03:18:20Z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B55B2F4961FF4CCCA7D0DCA88D2D6ADF</vt:lpwstr>
  </property>
  <property fmtid="{D5CDD505-2E9C-101B-9397-08002B2CF9AE}" pid="3" name="KSOProductBuildVer">
    <vt:lpwstr>1033-11.2.0.11225</vt:lpwstr>
  </property>
</Properties>
</file>